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9" r:id="rId3"/>
  </p:sldMasterIdLst>
  <p:notesMasterIdLst>
    <p:notesMasterId r:id="rId5"/>
  </p:notesMasterIdLst>
  <p:handoutMasterIdLst>
    <p:handoutMasterId r:id="rId37"/>
  </p:handoutMasterIdLst>
  <p:sldIdLst>
    <p:sldId id="256" r:id="rId4"/>
    <p:sldId id="432" r:id="rId6"/>
    <p:sldId id="475" r:id="rId7"/>
    <p:sldId id="373" r:id="rId8"/>
    <p:sldId id="342" r:id="rId9"/>
    <p:sldId id="407" r:id="rId10"/>
    <p:sldId id="408" r:id="rId11"/>
    <p:sldId id="409" r:id="rId12"/>
    <p:sldId id="411" r:id="rId13"/>
    <p:sldId id="412" r:id="rId14"/>
    <p:sldId id="476" r:id="rId15"/>
    <p:sldId id="413" r:id="rId16"/>
    <p:sldId id="414" r:id="rId17"/>
    <p:sldId id="415" r:id="rId18"/>
    <p:sldId id="416" r:id="rId19"/>
    <p:sldId id="477" r:id="rId20"/>
    <p:sldId id="417" r:id="rId21"/>
    <p:sldId id="419" r:id="rId22"/>
    <p:sldId id="420" r:id="rId23"/>
    <p:sldId id="421" r:id="rId24"/>
    <p:sldId id="465" r:id="rId25"/>
    <p:sldId id="464" r:id="rId26"/>
    <p:sldId id="424" r:id="rId27"/>
    <p:sldId id="478" r:id="rId28"/>
    <p:sldId id="425" r:id="rId29"/>
    <p:sldId id="426" r:id="rId30"/>
    <p:sldId id="427" r:id="rId31"/>
    <p:sldId id="428" r:id="rId32"/>
    <p:sldId id="429" r:id="rId33"/>
    <p:sldId id="430" r:id="rId34"/>
    <p:sldId id="431" r:id="rId35"/>
    <p:sldId id="481" r:id="rId36"/>
  </p:sldIdLst>
  <p:sldSz cx="12192000" cy="6858000"/>
  <p:notesSz cx="6858000" cy="9144000"/>
  <p:embeddedFontLst>
    <p:embeddedFont>
      <p:font typeface="微软雅黑" panose="020B0503020204020204" charset="-122"/>
      <p:regular r:id="rId42"/>
    </p:embeddedFont>
    <p:embeddedFont>
      <p:font typeface="等线" panose="02010600030101010101" charset="-122"/>
      <p:regular r:id="rId43"/>
    </p:embeddedFont>
    <p:embeddedFont>
      <p:font typeface="Calibri" panose="020F0502020204030204" charset="0"/>
      <p:regular r:id="rId44"/>
      <p:bold r:id="rId45"/>
      <p:italic r:id="rId46"/>
      <p:boldItalic r:id="rId47"/>
    </p:embeddedFont>
  </p:embeddedFontLst>
  <p:custDataLst>
    <p:tags r:id="rId4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7DE2"/>
    <a:srgbClr val="003CA5"/>
    <a:srgbClr val="FF8B22"/>
    <a:srgbClr val="FF5D24"/>
    <a:srgbClr val="0851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90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8" Type="http://schemas.openxmlformats.org/officeDocument/2006/relationships/tags" Target="tags/tag201.xml"/><Relationship Id="rId47" Type="http://schemas.openxmlformats.org/officeDocument/2006/relationships/font" Target="fonts/font6.fntdata"/><Relationship Id="rId46" Type="http://schemas.openxmlformats.org/officeDocument/2006/relationships/font" Target="fonts/font5.fntdata"/><Relationship Id="rId45" Type="http://schemas.openxmlformats.org/officeDocument/2006/relationships/font" Target="fonts/font4.fntdata"/><Relationship Id="rId44" Type="http://schemas.openxmlformats.org/officeDocument/2006/relationships/font" Target="fonts/font3.fntdata"/><Relationship Id="rId43" Type="http://schemas.openxmlformats.org/officeDocument/2006/relationships/font" Target="fonts/font2.fntdata"/><Relationship Id="rId42" Type="http://schemas.openxmlformats.org/officeDocument/2006/relationships/font" Target="fonts/font1.fntdata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slide" Target="slides/slide1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handoutMaster" Target="handoutMasters/handoutMaster1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0A221-3DE0-4D5E-8431-CEAEC984D5A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D38FA8-4149-43C8-B0F9-01037F5223D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38FA8-4149-43C8-B0F9-01037F5223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38FA8-4149-43C8-B0F9-01037F5223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38FA8-4149-43C8-B0F9-01037F5223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38FA8-4149-43C8-B0F9-01037F5223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38FA8-4149-43C8-B0F9-01037F5223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38FA8-4149-43C8-B0F9-01037F5223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38FA8-4149-43C8-B0F9-01037F5223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38FA8-4149-43C8-B0F9-01037F5223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38FA8-4149-43C8-B0F9-01037F5223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38FA8-4149-43C8-B0F9-01037F5223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38FA8-4149-43C8-B0F9-01037F5223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38FA8-4149-43C8-B0F9-01037F5223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38FA8-4149-43C8-B0F9-01037F5223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38FA8-4149-43C8-B0F9-01037F5223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38FA8-4149-43C8-B0F9-01037F5223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38FA8-4149-43C8-B0F9-01037F5223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38FA8-4149-43C8-B0F9-01037F5223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38FA8-4149-43C8-B0F9-01037F5223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38FA8-4149-43C8-B0F9-01037F5223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38FA8-4149-43C8-B0F9-01037F5223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38FA8-4149-43C8-B0F9-01037F5223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38FA8-4149-43C8-B0F9-01037F5223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38FA8-4149-43C8-B0F9-01037F5223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38FA8-4149-43C8-B0F9-01037F5223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38FA8-4149-43C8-B0F9-01037F5223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38FA8-4149-43C8-B0F9-01037F5223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tags" Target="../tags/tag4.xml"/><Relationship Id="rId7" Type="http://schemas.openxmlformats.org/officeDocument/2006/relationships/image" Target="../media/image3.png"/><Relationship Id="rId6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image" Target="../media/image5.png"/><Relationship Id="rId6" Type="http://schemas.openxmlformats.org/officeDocument/2006/relationships/tags" Target="../tags/tag12.xml"/><Relationship Id="rId5" Type="http://schemas.openxmlformats.org/officeDocument/2006/relationships/image" Target="../media/image4.png"/><Relationship Id="rId4" Type="http://schemas.openxmlformats.org/officeDocument/2006/relationships/tags" Target="../tags/tag11.xml"/><Relationship Id="rId3" Type="http://schemas.openxmlformats.org/officeDocument/2006/relationships/image" Target="../media/image1.png"/><Relationship Id="rId2" Type="http://schemas.openxmlformats.org/officeDocument/2006/relationships/tags" Target="../tags/tag10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tags" Target="../tags/tag21.xml"/><Relationship Id="rId7" Type="http://schemas.openxmlformats.org/officeDocument/2006/relationships/image" Target="../media/image7.png"/><Relationship Id="rId6" Type="http://schemas.openxmlformats.org/officeDocument/2006/relationships/tags" Target="../tags/tag20.xml"/><Relationship Id="rId5" Type="http://schemas.openxmlformats.org/officeDocument/2006/relationships/image" Target="../media/image6.png"/><Relationship Id="rId4" Type="http://schemas.openxmlformats.org/officeDocument/2006/relationships/tags" Target="../tags/tag19.xml"/><Relationship Id="rId3" Type="http://schemas.openxmlformats.org/officeDocument/2006/relationships/image" Target="../media/image1.png"/><Relationship Id="rId2" Type="http://schemas.openxmlformats.org/officeDocument/2006/relationships/tags" Target="../tags/tag18.xml"/><Relationship Id="rId14" Type="http://schemas.openxmlformats.org/officeDocument/2006/relationships/tags" Target="../tags/tag27.xml"/><Relationship Id="rId13" Type="http://schemas.openxmlformats.org/officeDocument/2006/relationships/tags" Target="../tags/tag26.xml"/><Relationship Id="rId12" Type="http://schemas.openxmlformats.org/officeDocument/2006/relationships/tags" Target="../tags/tag25.xml"/><Relationship Id="rId11" Type="http://schemas.openxmlformats.org/officeDocument/2006/relationships/tags" Target="../tags/tag24.xml"/><Relationship Id="rId10" Type="http://schemas.openxmlformats.org/officeDocument/2006/relationships/tags" Target="../tags/tag23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image" Target="../media/image5.png"/><Relationship Id="rId6" Type="http://schemas.openxmlformats.org/officeDocument/2006/relationships/tags" Target="../tags/tag30.xml"/><Relationship Id="rId5" Type="http://schemas.openxmlformats.org/officeDocument/2006/relationships/image" Target="../media/image4.png"/><Relationship Id="rId4" Type="http://schemas.openxmlformats.org/officeDocument/2006/relationships/tags" Target="../tags/tag29.xml"/><Relationship Id="rId3" Type="http://schemas.openxmlformats.org/officeDocument/2006/relationships/image" Target="../media/image1.png"/><Relationship Id="rId2" Type="http://schemas.openxmlformats.org/officeDocument/2006/relationships/tags" Target="../tags/tag28.xml"/><Relationship Id="rId13" Type="http://schemas.openxmlformats.org/officeDocument/2006/relationships/tags" Target="../tags/tag36.xml"/><Relationship Id="rId12" Type="http://schemas.openxmlformats.org/officeDocument/2006/relationships/tags" Target="../tags/tag35.xml"/><Relationship Id="rId11" Type="http://schemas.openxmlformats.org/officeDocument/2006/relationships/tags" Target="../tags/tag34.xml"/><Relationship Id="rId10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tags" Target="../tags/tag40.xml"/><Relationship Id="rId7" Type="http://schemas.openxmlformats.org/officeDocument/2006/relationships/image" Target="../media/image5.png"/><Relationship Id="rId6" Type="http://schemas.openxmlformats.org/officeDocument/2006/relationships/tags" Target="../tags/tag39.xml"/><Relationship Id="rId5" Type="http://schemas.openxmlformats.org/officeDocument/2006/relationships/image" Target="../media/image4.png"/><Relationship Id="rId4" Type="http://schemas.openxmlformats.org/officeDocument/2006/relationships/tags" Target="../tags/tag38.xml"/><Relationship Id="rId3" Type="http://schemas.openxmlformats.org/officeDocument/2006/relationships/image" Target="../media/image1.png"/><Relationship Id="rId2" Type="http://schemas.openxmlformats.org/officeDocument/2006/relationships/tags" Target="../tags/tag37.xml"/><Relationship Id="rId15" Type="http://schemas.openxmlformats.org/officeDocument/2006/relationships/tags" Target="../tags/tag47.xml"/><Relationship Id="rId14" Type="http://schemas.openxmlformats.org/officeDocument/2006/relationships/tags" Target="../tags/tag46.xml"/><Relationship Id="rId13" Type="http://schemas.openxmlformats.org/officeDocument/2006/relationships/tags" Target="../tags/tag45.xml"/><Relationship Id="rId12" Type="http://schemas.openxmlformats.org/officeDocument/2006/relationships/tags" Target="../tags/tag44.xml"/><Relationship Id="rId11" Type="http://schemas.openxmlformats.org/officeDocument/2006/relationships/tags" Target="../tags/tag43.xml"/><Relationship Id="rId10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52.xml"/><Relationship Id="rId8" Type="http://schemas.openxmlformats.org/officeDocument/2006/relationships/tags" Target="../tags/tag51.xml"/><Relationship Id="rId7" Type="http://schemas.openxmlformats.org/officeDocument/2006/relationships/image" Target="../media/image9.png"/><Relationship Id="rId6" Type="http://schemas.openxmlformats.org/officeDocument/2006/relationships/tags" Target="../tags/tag50.xml"/><Relationship Id="rId5" Type="http://schemas.openxmlformats.org/officeDocument/2006/relationships/image" Target="../media/image8.png"/><Relationship Id="rId4" Type="http://schemas.openxmlformats.org/officeDocument/2006/relationships/tags" Target="../tags/tag49.xml"/><Relationship Id="rId3" Type="http://schemas.openxmlformats.org/officeDocument/2006/relationships/image" Target="../media/image1.png"/><Relationship Id="rId2" Type="http://schemas.openxmlformats.org/officeDocument/2006/relationships/tags" Target="../tags/tag48.xml"/><Relationship Id="rId11" Type="http://schemas.openxmlformats.org/officeDocument/2006/relationships/tags" Target="../tags/tag54.xml"/><Relationship Id="rId10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tags" Target="../tags/tag61.xml"/><Relationship Id="rId7" Type="http://schemas.openxmlformats.org/officeDocument/2006/relationships/image" Target="../media/image5.png"/><Relationship Id="rId6" Type="http://schemas.openxmlformats.org/officeDocument/2006/relationships/tags" Target="../tags/tag60.xml"/><Relationship Id="rId5" Type="http://schemas.openxmlformats.org/officeDocument/2006/relationships/image" Target="../media/image4.png"/><Relationship Id="rId4" Type="http://schemas.openxmlformats.org/officeDocument/2006/relationships/tags" Target="../tags/tag59.xml"/><Relationship Id="rId3" Type="http://schemas.openxmlformats.org/officeDocument/2006/relationships/image" Target="../media/image1.png"/><Relationship Id="rId2" Type="http://schemas.openxmlformats.org/officeDocument/2006/relationships/tags" Target="../tags/tag58.xml"/><Relationship Id="rId13" Type="http://schemas.openxmlformats.org/officeDocument/2006/relationships/tags" Target="../tags/tag66.xml"/><Relationship Id="rId12" Type="http://schemas.openxmlformats.org/officeDocument/2006/relationships/tags" Target="../tags/tag65.xml"/><Relationship Id="rId11" Type="http://schemas.openxmlformats.org/officeDocument/2006/relationships/tags" Target="../tags/tag64.xml"/><Relationship Id="rId10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8" Type="http://schemas.openxmlformats.org/officeDocument/2006/relationships/tags" Target="../tags/tag70.xml"/><Relationship Id="rId7" Type="http://schemas.openxmlformats.org/officeDocument/2006/relationships/image" Target="../media/image5.png"/><Relationship Id="rId6" Type="http://schemas.openxmlformats.org/officeDocument/2006/relationships/tags" Target="../tags/tag69.xml"/><Relationship Id="rId5" Type="http://schemas.openxmlformats.org/officeDocument/2006/relationships/image" Target="../media/image4.png"/><Relationship Id="rId4" Type="http://schemas.openxmlformats.org/officeDocument/2006/relationships/tags" Target="../tags/tag68.xml"/><Relationship Id="rId3" Type="http://schemas.openxmlformats.org/officeDocument/2006/relationships/image" Target="../media/image1.png"/><Relationship Id="rId2" Type="http://schemas.openxmlformats.org/officeDocument/2006/relationships/tags" Target="../tags/tag67.xml"/><Relationship Id="rId12" Type="http://schemas.openxmlformats.org/officeDocument/2006/relationships/tags" Target="../tags/tag74.xml"/><Relationship Id="rId11" Type="http://schemas.openxmlformats.org/officeDocument/2006/relationships/tags" Target="../tags/tag73.xml"/><Relationship Id="rId10" Type="http://schemas.openxmlformats.org/officeDocument/2006/relationships/tags" Target="../tags/tag7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" Type="http://schemas.openxmlformats.org/officeDocument/2006/relationships/image" Target="../media/image5.png"/><Relationship Id="rId6" Type="http://schemas.openxmlformats.org/officeDocument/2006/relationships/tags" Target="../tags/tag77.xml"/><Relationship Id="rId5" Type="http://schemas.openxmlformats.org/officeDocument/2006/relationships/image" Target="../media/image4.png"/><Relationship Id="rId4" Type="http://schemas.openxmlformats.org/officeDocument/2006/relationships/tags" Target="../tags/tag76.xml"/><Relationship Id="rId3" Type="http://schemas.openxmlformats.org/officeDocument/2006/relationships/image" Target="../media/image1.png"/><Relationship Id="rId2" Type="http://schemas.openxmlformats.org/officeDocument/2006/relationships/tags" Target="../tags/tag75.xml"/><Relationship Id="rId11" Type="http://schemas.openxmlformats.org/officeDocument/2006/relationships/tags" Target="../tags/tag81.xml"/><Relationship Id="rId10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tags" Target="../tags/tag85.xml"/><Relationship Id="rId7" Type="http://schemas.openxmlformats.org/officeDocument/2006/relationships/image" Target="../media/image11.png"/><Relationship Id="rId6" Type="http://schemas.openxmlformats.org/officeDocument/2006/relationships/tags" Target="../tags/tag84.xml"/><Relationship Id="rId5" Type="http://schemas.openxmlformats.org/officeDocument/2006/relationships/image" Target="../media/image10.png"/><Relationship Id="rId4" Type="http://schemas.openxmlformats.org/officeDocument/2006/relationships/tags" Target="../tags/tag83.xml"/><Relationship Id="rId3" Type="http://schemas.openxmlformats.org/officeDocument/2006/relationships/image" Target="../media/image1.png"/><Relationship Id="rId2" Type="http://schemas.openxmlformats.org/officeDocument/2006/relationships/tags" Target="../tags/tag82.xml"/><Relationship Id="rId13" Type="http://schemas.openxmlformats.org/officeDocument/2006/relationships/tags" Target="../tags/tag90.xml"/><Relationship Id="rId12" Type="http://schemas.openxmlformats.org/officeDocument/2006/relationships/tags" Target="../tags/tag89.xml"/><Relationship Id="rId11" Type="http://schemas.openxmlformats.org/officeDocument/2006/relationships/tags" Target="../tags/tag88.xml"/><Relationship Id="rId10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95.xml"/><Relationship Id="rId8" Type="http://schemas.openxmlformats.org/officeDocument/2006/relationships/tags" Target="../tags/tag94.xml"/><Relationship Id="rId7" Type="http://schemas.openxmlformats.org/officeDocument/2006/relationships/image" Target="../media/image5.png"/><Relationship Id="rId6" Type="http://schemas.openxmlformats.org/officeDocument/2006/relationships/tags" Target="../tags/tag93.xml"/><Relationship Id="rId5" Type="http://schemas.openxmlformats.org/officeDocument/2006/relationships/image" Target="../media/image4.png"/><Relationship Id="rId4" Type="http://schemas.openxmlformats.org/officeDocument/2006/relationships/tags" Target="../tags/tag92.xml"/><Relationship Id="rId3" Type="http://schemas.openxmlformats.org/officeDocument/2006/relationships/image" Target="../media/image1.png"/><Relationship Id="rId2" Type="http://schemas.openxmlformats.org/officeDocument/2006/relationships/tags" Target="../tags/tag91.xml"/><Relationship Id="rId11" Type="http://schemas.openxmlformats.org/officeDocument/2006/relationships/tags" Target="../tags/tag97.xml"/><Relationship Id="rId10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tags" Target="../tags/tag101.xml"/><Relationship Id="rId7" Type="http://schemas.openxmlformats.org/officeDocument/2006/relationships/image" Target="../media/image5.png"/><Relationship Id="rId6" Type="http://schemas.openxmlformats.org/officeDocument/2006/relationships/tags" Target="../tags/tag100.xml"/><Relationship Id="rId5" Type="http://schemas.openxmlformats.org/officeDocument/2006/relationships/image" Target="../media/image4.png"/><Relationship Id="rId4" Type="http://schemas.openxmlformats.org/officeDocument/2006/relationships/tags" Target="../tags/tag99.xml"/><Relationship Id="rId3" Type="http://schemas.openxmlformats.org/officeDocument/2006/relationships/image" Target="../media/image1.png"/><Relationship Id="rId2" Type="http://schemas.openxmlformats.org/officeDocument/2006/relationships/tags" Target="../tags/tag98.xml"/><Relationship Id="rId13" Type="http://schemas.openxmlformats.org/officeDocument/2006/relationships/tags" Target="../tags/tag106.xml"/><Relationship Id="rId12" Type="http://schemas.openxmlformats.org/officeDocument/2006/relationships/tags" Target="../tags/tag105.xml"/><Relationship Id="rId11" Type="http://schemas.openxmlformats.org/officeDocument/2006/relationships/tags" Target="../tags/tag104.xml"/><Relationship Id="rId10" Type="http://schemas.openxmlformats.org/officeDocument/2006/relationships/tags" Target="../tags/tag10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12.xml"/><Relationship Id="rId8" Type="http://schemas.openxmlformats.org/officeDocument/2006/relationships/tags" Target="../tags/tag111.xml"/><Relationship Id="rId7" Type="http://schemas.openxmlformats.org/officeDocument/2006/relationships/tags" Target="../tags/tag110.xml"/><Relationship Id="rId6" Type="http://schemas.openxmlformats.org/officeDocument/2006/relationships/image" Target="../media/image5.png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image" Target="../media/image1.png"/><Relationship Id="rId2" Type="http://schemas.openxmlformats.org/officeDocument/2006/relationships/tags" Target="../tags/tag107.xml"/><Relationship Id="rId12" Type="http://schemas.openxmlformats.org/officeDocument/2006/relationships/tags" Target="../tags/tag115.xml"/><Relationship Id="rId11" Type="http://schemas.openxmlformats.org/officeDocument/2006/relationships/tags" Target="../tags/tag114.xml"/><Relationship Id="rId10" Type="http://schemas.openxmlformats.org/officeDocument/2006/relationships/tags" Target="../tags/tag113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20.xml"/><Relationship Id="rId8" Type="http://schemas.openxmlformats.org/officeDocument/2006/relationships/image" Target="../media/image4.png"/><Relationship Id="rId7" Type="http://schemas.openxmlformats.org/officeDocument/2006/relationships/tags" Target="../tags/tag119.xml"/><Relationship Id="rId6" Type="http://schemas.openxmlformats.org/officeDocument/2006/relationships/image" Target="../media/image5.png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image" Target="../media/image1.png"/><Relationship Id="rId2" Type="http://schemas.openxmlformats.org/officeDocument/2006/relationships/tags" Target="../tags/tag116.xml"/><Relationship Id="rId14" Type="http://schemas.openxmlformats.org/officeDocument/2006/relationships/tags" Target="../tags/tag125.xml"/><Relationship Id="rId13" Type="http://schemas.openxmlformats.org/officeDocument/2006/relationships/tags" Target="../tags/tag124.xml"/><Relationship Id="rId12" Type="http://schemas.openxmlformats.org/officeDocument/2006/relationships/tags" Target="../tags/tag123.xml"/><Relationship Id="rId11" Type="http://schemas.openxmlformats.org/officeDocument/2006/relationships/tags" Target="../tags/tag122.xml"/><Relationship Id="rId10" Type="http://schemas.openxmlformats.org/officeDocument/2006/relationships/tags" Target="../tags/tag121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31.xml"/><Relationship Id="rId8" Type="http://schemas.openxmlformats.org/officeDocument/2006/relationships/tags" Target="../tags/tag130.xml"/><Relationship Id="rId7" Type="http://schemas.openxmlformats.org/officeDocument/2006/relationships/tags" Target="../tags/tag129.xml"/><Relationship Id="rId6" Type="http://schemas.openxmlformats.org/officeDocument/2006/relationships/image" Target="../media/image5.png"/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image" Target="../media/image1.png"/><Relationship Id="rId2" Type="http://schemas.openxmlformats.org/officeDocument/2006/relationships/tags" Target="../tags/tag126.xml"/><Relationship Id="rId12" Type="http://schemas.openxmlformats.org/officeDocument/2006/relationships/tags" Target="../tags/tag134.xml"/><Relationship Id="rId11" Type="http://schemas.openxmlformats.org/officeDocument/2006/relationships/tags" Target="../tags/tag133.xml"/><Relationship Id="rId10" Type="http://schemas.openxmlformats.org/officeDocument/2006/relationships/tags" Target="../tags/tag132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39.xml"/><Relationship Id="rId8" Type="http://schemas.openxmlformats.org/officeDocument/2006/relationships/image" Target="../media/image5.png"/><Relationship Id="rId7" Type="http://schemas.openxmlformats.org/officeDocument/2006/relationships/tags" Target="../tags/tag138.xml"/><Relationship Id="rId6" Type="http://schemas.openxmlformats.org/officeDocument/2006/relationships/image" Target="../media/image4.png"/><Relationship Id="rId5" Type="http://schemas.openxmlformats.org/officeDocument/2006/relationships/tags" Target="../tags/tag137.xml"/><Relationship Id="rId4" Type="http://schemas.openxmlformats.org/officeDocument/2006/relationships/tags" Target="../tags/tag136.xml"/><Relationship Id="rId3" Type="http://schemas.openxmlformats.org/officeDocument/2006/relationships/image" Target="../media/image1.png"/><Relationship Id="rId2" Type="http://schemas.openxmlformats.org/officeDocument/2006/relationships/tags" Target="../tags/tag135.xml"/><Relationship Id="rId16" Type="http://schemas.openxmlformats.org/officeDocument/2006/relationships/tags" Target="../tags/tag146.xml"/><Relationship Id="rId15" Type="http://schemas.openxmlformats.org/officeDocument/2006/relationships/tags" Target="../tags/tag145.xml"/><Relationship Id="rId14" Type="http://schemas.openxmlformats.org/officeDocument/2006/relationships/tags" Target="../tags/tag144.xml"/><Relationship Id="rId13" Type="http://schemas.openxmlformats.org/officeDocument/2006/relationships/tags" Target="../tags/tag143.xml"/><Relationship Id="rId12" Type="http://schemas.openxmlformats.org/officeDocument/2006/relationships/tags" Target="../tags/tag142.xml"/><Relationship Id="rId11" Type="http://schemas.openxmlformats.org/officeDocument/2006/relationships/tags" Target="../tags/tag141.xml"/><Relationship Id="rId10" Type="http://schemas.openxmlformats.org/officeDocument/2006/relationships/tags" Target="../tags/tag140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51.xml"/><Relationship Id="rId8" Type="http://schemas.openxmlformats.org/officeDocument/2006/relationships/image" Target="../media/image5.png"/><Relationship Id="rId7" Type="http://schemas.openxmlformats.org/officeDocument/2006/relationships/tags" Target="../tags/tag150.xml"/><Relationship Id="rId6" Type="http://schemas.openxmlformats.org/officeDocument/2006/relationships/image" Target="../media/image4.png"/><Relationship Id="rId5" Type="http://schemas.openxmlformats.org/officeDocument/2006/relationships/tags" Target="../tags/tag149.xml"/><Relationship Id="rId4" Type="http://schemas.openxmlformats.org/officeDocument/2006/relationships/tags" Target="../tags/tag148.xml"/><Relationship Id="rId3" Type="http://schemas.openxmlformats.org/officeDocument/2006/relationships/image" Target="../media/image1.png"/><Relationship Id="rId2" Type="http://schemas.openxmlformats.org/officeDocument/2006/relationships/tags" Target="../tags/tag147.xml"/><Relationship Id="rId13" Type="http://schemas.openxmlformats.org/officeDocument/2006/relationships/tags" Target="../tags/tag155.xml"/><Relationship Id="rId12" Type="http://schemas.openxmlformats.org/officeDocument/2006/relationships/tags" Target="../tags/tag154.xml"/><Relationship Id="rId11" Type="http://schemas.openxmlformats.org/officeDocument/2006/relationships/tags" Target="../tags/tag153.xml"/><Relationship Id="rId10" Type="http://schemas.openxmlformats.org/officeDocument/2006/relationships/tags" Target="../tags/tag152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NO.19-4_背景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317"/>
            <a:ext cx="12192000" cy="6857683"/>
          </a:xfrm>
          <a:prstGeom prst="rect">
            <a:avLst/>
          </a:prstGeom>
        </p:spPr>
      </p:pic>
      <p:pic>
        <p:nvPicPr>
          <p:cNvPr id="25" name="图片 24" descr="NO.19-4_封面页装饰2 副本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742170" y="911"/>
            <a:ext cx="2437752" cy="6856178"/>
          </a:xfrm>
          <a:prstGeom prst="rect">
            <a:avLst/>
          </a:prstGeom>
        </p:spPr>
      </p:pic>
      <p:pic>
        <p:nvPicPr>
          <p:cNvPr id="5" name="图片 4" descr="NO.19-4_封面页装饰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426366" y="895033"/>
            <a:ext cx="4778335" cy="5073967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2"/>
          <p:cNvSpPr/>
          <p:nvPr>
            <p:ph type="ctrTitle" idx="1" hasCustomPrompt="1"/>
            <p:custDataLst>
              <p:tags r:id="rId11"/>
            </p:custDataLst>
          </p:nvPr>
        </p:nvSpPr>
        <p:spPr>
          <a:xfrm>
            <a:off x="751205" y="1684438"/>
            <a:ext cx="8640432" cy="1414780"/>
          </a:xfrm>
          <a:noFill/>
        </p:spPr>
        <p:txBody>
          <a:bodyPr vert="horz" wrap="square" lIns="101600" tIns="38100" rIns="76200" bIns="38100" rtlCol="0" anchor="ctr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8000" b="1" i="0" u="none" strike="noStrike" kern="1200" cap="none" spc="40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文黑-85简" panose="00020600040101010101" charset="-122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4" name="文本占位符 3"/>
          <p:cNvSpPr/>
          <p:nvPr>
            <p:ph type="body" idx="2" hasCustomPrompt="1"/>
            <p:custDataLst>
              <p:tags r:id="rId12"/>
            </p:custDataLst>
          </p:nvPr>
        </p:nvSpPr>
        <p:spPr>
          <a:xfrm>
            <a:off x="1560829" y="3462299"/>
            <a:ext cx="7021183" cy="591041"/>
          </a:xfrm>
          <a:noFill/>
        </p:spPr>
        <p:txBody>
          <a:bodyPr vert="horz" wrap="square" lIns="101600" tIns="0" rIns="82550" bIns="0" rtlCol="0">
            <a:normAutofit/>
          </a:bodyPr>
          <a:lstStyle>
            <a:lvl1pPr marL="0" marR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2800" b="0" i="0" u="none" strike="noStrike" kern="1200" cap="none" spc="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文黑-55简" panose="00020600040101010101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单击此处添加文本</a:t>
            </a:r>
            <a:endParaRPr>
              <a:sym typeface="+mn-ea"/>
            </a:endParaRPr>
          </a:p>
        </p:txBody>
      </p:sp>
      <p:sp>
        <p:nvSpPr>
          <p:cNvPr id="6" name="文本占位符 4"/>
          <p:cNvSpPr/>
          <p:nvPr>
            <p:ph type="body" idx="3" hasCustomPrompt="1"/>
            <p:custDataLst>
              <p:tags r:id="rId13"/>
            </p:custDataLst>
          </p:nvPr>
        </p:nvSpPr>
        <p:spPr>
          <a:xfrm>
            <a:off x="3251844" y="4209206"/>
            <a:ext cx="3639153" cy="512236"/>
          </a:xfrm>
          <a:noFill/>
        </p:spPr>
        <p:txBody>
          <a:bodyPr vert="horz" wrap="square" lIns="101600" tIns="0" rIns="82550" bIns="0" rtlCol="0" anchor="ctr" anchorCtr="0">
            <a:normAutofit/>
          </a:bodyPr>
          <a:lstStyle>
            <a:lvl1pPr marL="0" marR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2400" b="0" i="0" u="none" strike="noStrike" kern="1200" cap="none" spc="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文黑-55简" panose="00020600040101010101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单击此处添加文本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NO.19-4_背景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NO.19-4_正文页装饰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-5080"/>
            <a:ext cx="511768" cy="6874497"/>
          </a:xfrm>
          <a:prstGeom prst="rect">
            <a:avLst/>
          </a:prstGeom>
        </p:spPr>
      </p:pic>
      <p:pic>
        <p:nvPicPr>
          <p:cNvPr id="7" name="图片 6" descr="NO.19-4_正文页装饰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103337" y="-5080"/>
            <a:ext cx="1088650" cy="121093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文黑-55简" panose="0002060004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9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文黑-55简" panose="0002060004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文黑-55简" panose="0002060004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文黑-55简" panose="0002060004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文黑-55简" panose="0002060004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文黑-55简" panose="0002060004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NO.19-4_背景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317"/>
            <a:ext cx="12192000" cy="6857683"/>
          </a:xfrm>
          <a:prstGeom prst="rect">
            <a:avLst/>
          </a:prstGeom>
        </p:spPr>
      </p:pic>
      <p:pic>
        <p:nvPicPr>
          <p:cNvPr id="3" name="图片 2" descr="NO.19-4_章节页装饰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718041" y="4082"/>
            <a:ext cx="1918969" cy="5480776"/>
          </a:xfrm>
          <a:prstGeom prst="rect">
            <a:avLst/>
          </a:prstGeom>
        </p:spPr>
      </p:pic>
      <p:pic>
        <p:nvPicPr>
          <p:cNvPr id="2" name="图片 1" descr="NO.19-4_章节页装饰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447165" y="1263762"/>
            <a:ext cx="3816972" cy="4238401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/>
          <p:cNvCxnSpPr/>
          <p:nvPr>
            <p:custDataLst>
              <p:tags r:id="rId11"/>
            </p:custDataLst>
          </p:nvPr>
        </p:nvCxnSpPr>
        <p:spPr>
          <a:xfrm>
            <a:off x="6836626" y="4480299"/>
            <a:ext cx="1105103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/>
          <p:nvPr>
            <p:ph type="ctrTitle" idx="2" hasCustomPrompt="1"/>
            <p:custDataLst>
              <p:tags r:id="rId12"/>
            </p:custDataLst>
          </p:nvPr>
        </p:nvSpPr>
        <p:spPr>
          <a:xfrm>
            <a:off x="4826173" y="2962320"/>
            <a:ext cx="5126644" cy="833755"/>
          </a:xfrm>
        </p:spPr>
        <p:txBody>
          <a:bodyPr vert="horz" wrap="square" lIns="101600" tIns="0" rIns="76200" bIns="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4800" b="0" i="0" u="none" strike="noStrike" kern="1200" cap="none" spc="20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文黑-85简" panose="00020600040101010101" charset="-122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10" name="副标题 4"/>
          <p:cNvSpPr/>
          <p:nvPr>
            <p:ph type="subTitle" idx="3" hasCustomPrompt="1"/>
            <p:custDataLst>
              <p:tags r:id="rId13"/>
            </p:custDataLst>
          </p:nvPr>
        </p:nvSpPr>
        <p:spPr>
          <a:xfrm>
            <a:off x="4826173" y="3837350"/>
            <a:ext cx="5126009" cy="324179"/>
          </a:xfrm>
        </p:spPr>
        <p:txBody>
          <a:bodyPr vert="horz" wrap="square" lIns="101600" tIns="0" rIns="82550" bIns="0" rtlCol="0" anchor="t" anchorCtr="0">
            <a:normAutofit/>
          </a:bodyPr>
          <a:lstStyle>
            <a:lvl1pPr marL="0" marR="0" indent="-22860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1600" b="0" i="0" u="none" strike="noStrike" kern="1200" cap="none" spc="20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文黑-55简" panose="00020600040101010101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  <p:sp>
        <p:nvSpPr>
          <p:cNvPr id="11" name="文本占位符 6"/>
          <p:cNvSpPr/>
          <p:nvPr>
            <p:ph type="body" idx="4" hasCustomPrompt="1"/>
            <p:custDataLst>
              <p:tags r:id="rId14"/>
            </p:custDataLst>
          </p:nvPr>
        </p:nvSpPr>
        <p:spPr>
          <a:xfrm>
            <a:off x="4825538" y="4595869"/>
            <a:ext cx="5127279" cy="439046"/>
          </a:xfrm>
        </p:spPr>
        <p:txBody>
          <a:bodyPr vert="horz" wrap="square" lIns="101600" tIns="0" rIns="82550" bIns="0" rtlCol="0" anchor="t" anchorCtr="0">
            <a:normAutofit/>
          </a:bodyPr>
          <a:lstStyle>
            <a:lvl1pPr marL="0" marR="0" indent="-22860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1600" b="0" i="0" u="none" strike="noStrike" kern="1200" cap="none" spc="200" normalizeH="0" baseline="0" noProof="1" dirty="0" err="1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文黑-55简" panose="00020600040101010101" charset="-122"/>
                <a:cs typeface="等线" panose="02010600030101010101" charset="-122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单击此处添加文本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NO.19-4_背景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NO.19-4_正文页装饰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-5080"/>
            <a:ext cx="511768" cy="6874497"/>
          </a:xfrm>
          <a:prstGeom prst="rect">
            <a:avLst/>
          </a:prstGeom>
        </p:spPr>
      </p:pic>
      <p:pic>
        <p:nvPicPr>
          <p:cNvPr id="8" name="图片 7" descr="NO.19-4_正文页装饰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103337" y="-5080"/>
            <a:ext cx="1088650" cy="121093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文黑-55简" panose="0002060004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文黑-55简" panose="0002060004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文黑-55简" panose="0002060004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文黑-55简" panose="0002060004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文黑-55简" panose="0002060004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文黑-55简" panose="00020600040101010101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238877" y="952508"/>
            <a:ext cx="5283242" cy="5388907"/>
          </a:xfrm>
        </p:spPr>
        <p:txBody>
          <a:bodyPr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NO.19-4_背景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 descr="NO.19-4_正文页装饰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-5080"/>
            <a:ext cx="511768" cy="6874497"/>
          </a:xfrm>
          <a:prstGeom prst="rect">
            <a:avLst/>
          </a:prstGeom>
        </p:spPr>
      </p:pic>
      <p:pic>
        <p:nvPicPr>
          <p:cNvPr id="10" name="图片 9" descr="NO.19-4_正文页装饰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103337" y="-5080"/>
            <a:ext cx="1088650" cy="121093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文黑-55简" panose="0002060004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90170" tIns="46990" rIns="90170" bIns="46990" anchor="ctr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文黑-55简" panose="00020600040101010101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文黑-55简" panose="0002060004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文黑-55简" panose="0002060004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文黑-55简" panose="0002060004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文黑-55简" panose="0002060004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文黑-55简" panose="0002060004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1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文黑-55简" panose="00020600040101010101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2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文黑-55简" panose="0002060004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文黑-55简" panose="0002060004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文黑-55简" panose="0002060004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文黑-55简" panose="0002060004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文黑-55简" panose="0002060004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NO.19-4_背景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318"/>
            <a:ext cx="12192000" cy="6857683"/>
          </a:xfrm>
          <a:prstGeom prst="rect">
            <a:avLst/>
          </a:prstGeom>
        </p:spPr>
      </p:pic>
      <p:pic>
        <p:nvPicPr>
          <p:cNvPr id="7" name="图片 6" descr="NO.19-4_目录页装饰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1026"/>
            <a:ext cx="4241800" cy="6855947"/>
          </a:xfrm>
          <a:prstGeom prst="rect">
            <a:avLst/>
          </a:prstGeom>
        </p:spPr>
      </p:pic>
      <p:pic>
        <p:nvPicPr>
          <p:cNvPr id="6" name="图片 5" descr="NO.19-4_目录页装饰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894840" y="3981450"/>
            <a:ext cx="1037423" cy="58252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文黑-55简" panose="0002060004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NO.19-4_背景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NO.19-4_正文页装饰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-5080"/>
            <a:ext cx="511768" cy="6874497"/>
          </a:xfrm>
          <a:prstGeom prst="rect">
            <a:avLst/>
          </a:prstGeom>
        </p:spPr>
      </p:pic>
      <p:pic>
        <p:nvPicPr>
          <p:cNvPr id="8" name="图片 7" descr="NO.19-4_正文页装饰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103337" y="-5080"/>
            <a:ext cx="1088650" cy="121093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文黑-55简" panose="0002060004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文黑-55简" panose="0002060004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0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文黑-55简" panose="00020600040101010101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NO.19-4_背景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NO.19-4_正文页装饰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-5080"/>
            <a:ext cx="511768" cy="6874497"/>
          </a:xfrm>
          <a:prstGeom prst="rect">
            <a:avLst/>
          </a:prstGeom>
        </p:spPr>
      </p:pic>
      <p:pic>
        <p:nvPicPr>
          <p:cNvPr id="7" name="图片 6" descr="NO.19-4_正文页装饰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103337" y="-5080"/>
            <a:ext cx="1088650" cy="1210932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8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文黑-55简" panose="0002060004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9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NO.19-4_背景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NO.19-4_正文页装饰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-5080"/>
            <a:ext cx="511768" cy="6874497"/>
          </a:xfrm>
          <a:prstGeom prst="rect">
            <a:avLst/>
          </a:prstGeom>
        </p:spPr>
      </p:pic>
      <p:pic>
        <p:nvPicPr>
          <p:cNvPr id="2" name="图片 1" descr="NO.19-4_正文页装饰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103337" y="-5080"/>
            <a:ext cx="1088650" cy="1210932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NO.19-4_背景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94" y="0"/>
            <a:ext cx="12192000" cy="6857683"/>
          </a:xfrm>
          <a:prstGeom prst="rect">
            <a:avLst/>
          </a:prstGeom>
        </p:spPr>
      </p:pic>
      <p:pic>
        <p:nvPicPr>
          <p:cNvPr id="6" name="图片 5" descr="NO.19-4_结束页装饰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490066" y="5457516"/>
            <a:ext cx="4692712" cy="1398898"/>
          </a:xfrm>
          <a:prstGeom prst="rect">
            <a:avLst/>
          </a:prstGeom>
        </p:spPr>
      </p:pic>
      <p:pic>
        <p:nvPicPr>
          <p:cNvPr id="2" name="图片 1" descr="NO.19-4_结束页装饰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35" y="0"/>
            <a:ext cx="195326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1"/>
          <p:cNvSpPr/>
          <p:nvPr>
            <p:ph type="title" idx="1" hasCustomPrompt="1"/>
            <p:custDataLst>
              <p:tags r:id="rId11"/>
            </p:custDataLst>
          </p:nvPr>
        </p:nvSpPr>
        <p:spPr>
          <a:xfrm>
            <a:off x="2153288" y="2533739"/>
            <a:ext cx="7885427" cy="1353881"/>
          </a:xfrm>
          <a:noFill/>
        </p:spPr>
        <p:txBody>
          <a:bodyPr vert="horz" wrap="square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7200" b="1" i="0" u="none" strike="noStrike" kern="0" cap="none" spc="300" normalizeH="0" baseline="0" noProof="1" dirty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汉仪文黑-85简" panose="00020600040101010101" charset="-122"/>
                <a:cs typeface="+mj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9" name="文本占位符 2"/>
          <p:cNvSpPr/>
          <p:nvPr>
            <p:ph type="body" idx="2" hasCustomPrompt="1"/>
            <p:custDataLst>
              <p:tags r:id="rId12"/>
            </p:custDataLst>
          </p:nvPr>
        </p:nvSpPr>
        <p:spPr>
          <a:xfrm flipH="1">
            <a:off x="2153285" y="3996025"/>
            <a:ext cx="7885428" cy="928995"/>
          </a:xfrm>
          <a:noFill/>
        </p:spPr>
        <p:txBody>
          <a:bodyPr vert="horz" wrap="square" lIns="0" tIns="0" rIns="0" bIns="0" rtlCol="0">
            <a:normAutofit/>
          </a:bodyPr>
          <a:lstStyle>
            <a:lvl1pPr marL="0" marR="0" indent="-228600" algn="l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1800" b="0" i="0" u="none" strike="noStrike" kern="0" cap="none" spc="100" normalizeH="0" baseline="0" noProof="1" dirty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汉仪文黑-55简" panose="00020600040101010101" charset="-122"/>
                <a:cs typeface="+mj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单击此处添加文本</a:t>
            </a:r>
            <a:endParaRPr>
              <a:sym typeface="+mn-ea"/>
            </a:endParaRPr>
          </a:p>
        </p:txBody>
      </p:sp>
      <p:sp>
        <p:nvSpPr>
          <p:cNvPr id="10" name="副标题 3"/>
          <p:cNvSpPr/>
          <p:nvPr>
            <p:ph type="subTitle" idx="3" hasCustomPrompt="1"/>
            <p:custDataLst>
              <p:tags r:id="rId13"/>
            </p:custDataLst>
          </p:nvPr>
        </p:nvSpPr>
        <p:spPr>
          <a:xfrm>
            <a:off x="2153288" y="1932968"/>
            <a:ext cx="7885427" cy="492366"/>
          </a:xfrm>
          <a:noFill/>
        </p:spPr>
        <p:txBody>
          <a:bodyPr vert="horz" wrap="square" lIns="90000" tIns="46800" rIns="90000" bIns="46800" rtlCol="0">
            <a:normAutofit/>
          </a:bodyPr>
          <a:lstStyle>
            <a:lvl1pPr marL="0" marR="0" indent="-2286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2400" b="1" i="0" u="none" strike="noStrike" kern="0" cap="none" spc="600" normalizeH="0" baseline="0" noProof="1" dirty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汉仪文黑-55简" panose="00020600040101010101" charset="-122"/>
                <a:cs typeface="+mj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NO.19-4_背景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NO.19-4_正文页装饰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-5080"/>
            <a:ext cx="511768" cy="6874497"/>
          </a:xfrm>
          <a:prstGeom prst="rect">
            <a:avLst/>
          </a:prstGeom>
        </p:spPr>
      </p:pic>
      <p:pic>
        <p:nvPicPr>
          <p:cNvPr id="6" name="图片 5" descr="NO.19-4_正文页装饰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103337" y="-5080"/>
            <a:ext cx="1088650" cy="121093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NO.19-4_背景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15876"/>
            <a:ext cx="12192000" cy="6873875"/>
          </a:xfrm>
          <a:prstGeom prst="rect">
            <a:avLst/>
          </a:prstGeom>
        </p:spPr>
      </p:pic>
      <p:pic>
        <p:nvPicPr>
          <p:cNvPr id="9" name="图片 8" descr="NO.19-4_正文页装饰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-5080"/>
            <a:ext cx="511768" cy="6874497"/>
          </a:xfrm>
          <a:prstGeom prst="rect">
            <a:avLst/>
          </a:prstGeom>
        </p:spPr>
      </p:pic>
      <p:pic>
        <p:nvPicPr>
          <p:cNvPr id="8" name="图片 7" descr="NO.19-4_正文页装饰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103337" y="-5080"/>
            <a:ext cx="1088650" cy="1210932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8"/>
            </p:custDataLst>
          </p:nvPr>
        </p:nvSpPr>
        <p:spPr>
          <a:xfrm>
            <a:off x="292800" y="296261"/>
            <a:ext cx="11606400" cy="624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NO.19-4_背景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 dirty="0">
              <a:solidFill>
                <a:schemeClr val="lt1"/>
              </a:solidFill>
              <a:sym typeface="+mn-ea"/>
            </a:endParaRPr>
          </a:p>
        </p:txBody>
      </p:sp>
      <p:pic>
        <p:nvPicPr>
          <p:cNvPr id="6" name="图片 5" descr="NO.19-4_正文页装饰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223234" y="0"/>
            <a:ext cx="968766" cy="107758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 anchorCtr="0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NO.19-4_背景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pic>
        <p:nvPicPr>
          <p:cNvPr id="8" name="图片 7" descr="NO.19-4_正文页装饰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437301" y="0"/>
            <a:ext cx="754699" cy="839470"/>
          </a:xfrm>
          <a:prstGeom prst="rect">
            <a:avLst/>
          </a:prstGeom>
        </p:spPr>
      </p:pic>
      <p:pic>
        <p:nvPicPr>
          <p:cNvPr id="6" name="图片 5" descr="NO.19-4_正文页装饰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-5080"/>
            <a:ext cx="511768" cy="687449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NO.19-4_背景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pic>
        <p:nvPicPr>
          <p:cNvPr id="6" name="图片 5" descr="NO.19-4_正文页装饰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190112" y="0"/>
            <a:ext cx="1001888" cy="111442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 anchorCtr="0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2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NO.19-4_背景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pic>
        <p:nvPicPr>
          <p:cNvPr id="6" name="图片 5" descr="NO.19-4_正文页装饰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-5080"/>
            <a:ext cx="511768" cy="6874497"/>
          </a:xfrm>
          <a:prstGeom prst="rect">
            <a:avLst/>
          </a:prstGeom>
        </p:spPr>
      </p:pic>
      <p:pic>
        <p:nvPicPr>
          <p:cNvPr id="8" name="图片 7" descr="NO.19-4_正文页装饰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1437313" y="-5080"/>
            <a:ext cx="754687" cy="83945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5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6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NO.19-4_背景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pic>
        <p:nvPicPr>
          <p:cNvPr id="6" name="图片 5" descr="NO.19-4_正文页装饰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-5080"/>
            <a:ext cx="511768" cy="6874497"/>
          </a:xfrm>
          <a:prstGeom prst="rect">
            <a:avLst/>
          </a:prstGeom>
        </p:spPr>
      </p:pic>
      <p:pic>
        <p:nvPicPr>
          <p:cNvPr id="8" name="图片 7" descr="NO.19-4_正文页装饰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1103337" y="-5080"/>
            <a:ext cx="1088650" cy="121093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469127"/>
            <a:ext cx="10307927" cy="4093347"/>
          </a:xfrm>
        </p:spPr>
        <p:txBody>
          <a:bodyPr anchor="b">
            <a:norm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10307926" cy="64755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5" Type="http://schemas.openxmlformats.org/officeDocument/2006/relationships/theme" Target="../theme/theme2.xml"/><Relationship Id="rId24" Type="http://schemas.openxmlformats.org/officeDocument/2006/relationships/tags" Target="../tags/tag161.xml"/><Relationship Id="rId23" Type="http://schemas.openxmlformats.org/officeDocument/2006/relationships/tags" Target="../tags/tag160.xml"/><Relationship Id="rId22" Type="http://schemas.openxmlformats.org/officeDocument/2006/relationships/tags" Target="../tags/tag159.xml"/><Relationship Id="rId21" Type="http://schemas.openxmlformats.org/officeDocument/2006/relationships/tags" Target="../tags/tag158.xml"/><Relationship Id="rId20" Type="http://schemas.openxmlformats.org/officeDocument/2006/relationships/tags" Target="../tags/tag157.xml"/><Relationship Id="rId2" Type="http://schemas.openxmlformats.org/officeDocument/2006/relationships/slideLayout" Target="../slideLayouts/slideLayout12.xml"/><Relationship Id="rId19" Type="http://schemas.openxmlformats.org/officeDocument/2006/relationships/tags" Target="../tags/tag156.xml"/><Relationship Id="rId18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文黑-55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汉仪文黑-55简" panose="00020600040101010101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文黑-55简" panose="00020600040101010101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文黑-55简" panose="00020600040101010101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文黑-55简" panose="00020600040101010101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文黑-55简" panose="00020600040101010101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文黑-55简" panose="0002060004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177.xml"/><Relationship Id="rId3" Type="http://schemas.openxmlformats.org/officeDocument/2006/relationships/tags" Target="../tags/tag176.xml"/><Relationship Id="rId2" Type="http://schemas.openxmlformats.org/officeDocument/2006/relationships/tags" Target="../tags/tag175.xml"/><Relationship Id="rId1" Type="http://schemas.openxmlformats.org/officeDocument/2006/relationships/tags" Target="../tags/tag17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1" Type="http://schemas.openxmlformats.org/officeDocument/2006/relationships/tags" Target="../tags/tag178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1" Type="http://schemas.openxmlformats.org/officeDocument/2006/relationships/tags" Target="../tags/tag179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1" Type="http://schemas.openxmlformats.org/officeDocument/2006/relationships/tags" Target="../tags/tag180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83.xml"/><Relationship Id="rId2" Type="http://schemas.openxmlformats.org/officeDocument/2006/relationships/tags" Target="../tags/tag182.xml"/><Relationship Id="rId1" Type="http://schemas.openxmlformats.org/officeDocument/2006/relationships/tags" Target="../tags/tag18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1" Type="http://schemas.openxmlformats.org/officeDocument/2006/relationships/tags" Target="../tags/tag184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1" Type="http://schemas.openxmlformats.org/officeDocument/2006/relationships/tags" Target="../tags/tag185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1" Type="http://schemas.openxmlformats.org/officeDocument/2006/relationships/tags" Target="../tags/tag18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" Type="http://schemas.openxmlformats.org/officeDocument/2006/relationships/tags" Target="../tags/tag18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92.xml"/><Relationship Id="rId2" Type="http://schemas.openxmlformats.org/officeDocument/2006/relationships/tags" Target="../tags/tag191.xml"/><Relationship Id="rId1" Type="http://schemas.openxmlformats.org/officeDocument/2006/relationships/tags" Target="../tags/tag19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1" Type="http://schemas.openxmlformats.org/officeDocument/2006/relationships/tags" Target="../tags/tag193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1" Type="http://schemas.openxmlformats.org/officeDocument/2006/relationships/tags" Target="../tags/tag194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1" Type="http://schemas.openxmlformats.org/officeDocument/2006/relationships/tags" Target="../tags/tag195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1" Type="http://schemas.openxmlformats.org/officeDocument/2006/relationships/tags" Target="../tags/tag196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1" Type="http://schemas.openxmlformats.org/officeDocument/2006/relationships/tags" Target="../tags/tag197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64.xml"/><Relationship Id="rId2" Type="http://schemas.openxmlformats.org/officeDocument/2006/relationships/tags" Target="../tags/tag163.xml"/><Relationship Id="rId1" Type="http://schemas.openxmlformats.org/officeDocument/2006/relationships/tags" Target="../tags/tag162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200.xml"/><Relationship Id="rId2" Type="http://schemas.openxmlformats.org/officeDocument/2006/relationships/tags" Target="../tags/tag199.xml"/><Relationship Id="rId1" Type="http://schemas.openxmlformats.org/officeDocument/2006/relationships/tags" Target="../tags/tag19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168.xml"/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tags" Target="../tags/tag165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tags" Target="../tags/tag169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tags" Target="../tags/tag170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tags" Target="../tags/tag171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1" Type="http://schemas.openxmlformats.org/officeDocument/2006/relationships/tags" Target="../tags/tag17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tags" Target="../tags/tag1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517184" y="0"/>
            <a:ext cx="11674816" cy="68580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34645" y="3573780"/>
            <a:ext cx="7591425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800" dirty="0">
                <a:solidFill>
                  <a:srgbClr val="297DE2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  <a:sym typeface="Arial" panose="020B0604020202020204" pitchFamily="34" charset="0"/>
              </a:rPr>
              <a:t>模块名称：任务书签署</a:t>
            </a:r>
            <a:endParaRPr lang="zh-CN" altLang="en-US" sz="2800" dirty="0">
              <a:solidFill>
                <a:srgbClr val="297DE2"/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Arial" panose="020B0604020202020204" pitchFamily="34" charset="0"/>
            </a:endParaRPr>
          </a:p>
          <a:p>
            <a:pPr algn="l"/>
            <a:r>
              <a:rPr lang="zh-CN" altLang="en-US" sz="2800" dirty="0">
                <a:solidFill>
                  <a:srgbClr val="297DE2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  <a:sym typeface="Arial" panose="020B0604020202020204" pitchFamily="34" charset="0"/>
              </a:rPr>
              <a:t>（项目负责人、承担单位、组织单位）</a:t>
            </a:r>
            <a:endParaRPr lang="zh-CN" altLang="en-US" sz="2800" dirty="0">
              <a:solidFill>
                <a:srgbClr val="297DE2"/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Arial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34645" y="2458720"/>
            <a:ext cx="611632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Font typeface="Wingdings" panose="05000000000000000000" pitchFamily="2" charset="2"/>
              <a:buNone/>
            </a:pPr>
            <a:r>
              <a:rPr lang="zh-CN" altLang="en-US" sz="4800" dirty="0">
                <a:solidFill>
                  <a:srgbClr val="003CA5"/>
                </a:solidFill>
                <a:latin typeface="江城圆体 600W" panose="020B0800000000000000" charset="-122"/>
                <a:ea typeface="江城圆体 600W" panose="020B0800000000000000" charset="-122"/>
                <a:cs typeface="江城圆体 600W" panose="020B0800000000000000" charset="-122"/>
                <a:sym typeface="Arial" panose="020B0604020202020204" pitchFamily="34" charset="0"/>
              </a:rPr>
              <a:t>广州科技大脑</a:t>
            </a:r>
            <a:endParaRPr lang="zh-CN" altLang="en-US" sz="4800" dirty="0">
              <a:solidFill>
                <a:srgbClr val="003CA5"/>
              </a:solidFill>
              <a:latin typeface="江城圆体 600W" panose="020B0800000000000000" charset="-122"/>
              <a:ea typeface="江城圆体 600W" panose="020B0800000000000000" charset="-122"/>
              <a:cs typeface="江城圆体 600W" panose="020B0800000000000000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/>
          <p:nvPr>
            <p:ph type="ctrTitle" idx="2"/>
            <p:custDataLst>
              <p:tags r:id="rId1"/>
            </p:custDataLst>
          </p:nvPr>
        </p:nvSpPr>
        <p:spPr>
          <a:xfrm>
            <a:off x="4826173" y="3196000"/>
            <a:ext cx="5126644" cy="833755"/>
          </a:xfrm>
        </p:spPr>
        <p:txBody>
          <a:bodyPr/>
          <a:p>
            <a:r>
              <a:rPr lang="zh-CN" altLang="en-US">
                <a:solidFill>
                  <a:schemeClr val="dk1">
                    <a:lumMod val="85000"/>
                    <a:lumOff val="15000"/>
                  </a:schemeClr>
                </a:solidFill>
              </a:rPr>
              <a:t>任务书审核</a:t>
            </a:r>
            <a:endParaRPr lang="zh-CN" altLang="en-US">
              <a:solidFill>
                <a:schemeClr val="dk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5656118" y="1315720"/>
            <a:ext cx="3466119" cy="1639615"/>
          </a:xfrm>
          <a:prstGeom prst="rect">
            <a:avLst/>
          </a:prstGeom>
          <a:noFill/>
        </p:spPr>
        <p:txBody>
          <a:bodyPr wrap="square" tIns="0" bIns="0" rtlCol="0" anchor="b" anchorCtr="0">
            <a:normAutofit/>
          </a:bodyPr>
          <a:p>
            <a:pPr algn="ctr"/>
            <a:r>
              <a:rPr lang="en-US" altLang="zh-CN" sz="8000" b="1" dirty="0">
                <a:solidFill>
                  <a:schemeClr val="accent1"/>
                </a:solidFill>
                <a:uFillTx/>
                <a:latin typeface="汉仪文黑-75简" panose="00020600040101010101" charset="-122"/>
                <a:ea typeface="汉仪文黑-55简" panose="00020600040101010101" charset="-122"/>
              </a:rPr>
              <a:t>02</a:t>
            </a:r>
            <a:endParaRPr lang="en-US" altLang="zh-CN" sz="8000" b="1" dirty="0">
              <a:solidFill>
                <a:schemeClr val="accent1"/>
              </a:solidFill>
              <a:uFillTx/>
              <a:latin typeface="汉仪文黑-75简" panose="00020600040101010101" charset="-122"/>
              <a:ea typeface="汉仪文黑-55简" panose="0002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6854825" y="45593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承担单位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347980" y="220980"/>
            <a:ext cx="740791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rgbClr val="003CA5"/>
                </a:solidFill>
                <a:latin typeface="江城圆体 600W" panose="020B0800000000000000" charset="-122"/>
                <a:ea typeface="江城圆体 600W" panose="020B0800000000000000" charset="-122"/>
                <a:cs typeface="江城圆体 600W" panose="020B0800000000000000" charset="-122"/>
                <a:sym typeface="Arial" panose="020B0604020202020204" pitchFamily="34" charset="0"/>
              </a:rPr>
              <a:t>任务书审核流程</a:t>
            </a:r>
            <a:endParaRPr lang="zh-CN" altLang="en-US" sz="2400" dirty="0">
              <a:solidFill>
                <a:srgbClr val="003CA5"/>
              </a:solidFill>
              <a:latin typeface="江城圆体 600W" panose="020B0800000000000000" charset="-122"/>
              <a:ea typeface="江城圆体 600W" panose="020B0800000000000000" charset="-122"/>
              <a:cs typeface="江城圆体 600W" panose="020B0800000000000000" charset="-122"/>
              <a:sym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40130" y="2284730"/>
            <a:ext cx="1745615" cy="108902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承担单位</a:t>
            </a:r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515360" y="2284730"/>
            <a:ext cx="1745615" cy="108902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组织</a:t>
            </a:r>
            <a:r>
              <a:rPr lang="zh-CN" altLang="en-US"/>
              <a:t>单位</a:t>
            </a:r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5998210" y="2284730"/>
            <a:ext cx="1745615" cy="108902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市科技局</a:t>
            </a:r>
            <a:endParaRPr lang="zh-CN" altLang="en-US"/>
          </a:p>
        </p:txBody>
      </p:sp>
      <p:cxnSp>
        <p:nvCxnSpPr>
          <p:cNvPr id="8" name="直接箭头连接符 7"/>
          <p:cNvCxnSpPr/>
          <p:nvPr/>
        </p:nvCxnSpPr>
        <p:spPr>
          <a:xfrm>
            <a:off x="2785745" y="2829560"/>
            <a:ext cx="72961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>
            <a:off x="5264785" y="2829560"/>
            <a:ext cx="72961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347980" y="220980"/>
            <a:ext cx="740791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ClrTx/>
              <a:buSzTx/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rgbClr val="003CA5"/>
                </a:solidFill>
                <a:latin typeface="江城圆体 600W" panose="020B0800000000000000" charset="-122"/>
                <a:ea typeface="江城圆体 600W" panose="020B0800000000000000" charset="-122"/>
                <a:cs typeface="江城圆体 600W" panose="020B0800000000000000" charset="-122"/>
                <a:sym typeface="Arial" panose="020B0604020202020204" pitchFamily="34" charset="0"/>
              </a:rPr>
              <a:t>承担单位审核任务书</a:t>
            </a:r>
            <a:endParaRPr lang="zh-CN" altLang="en-US" sz="2400" dirty="0">
              <a:solidFill>
                <a:srgbClr val="003CA5"/>
              </a:solidFill>
              <a:latin typeface="江城圆体 600W" panose="020B0800000000000000" charset="-122"/>
              <a:ea typeface="江城圆体 600W" panose="020B0800000000000000" charset="-122"/>
              <a:cs typeface="江城圆体 600W" panose="020B0800000000000000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74675" y="1036320"/>
            <a:ext cx="11107420" cy="671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t>登录承担单位</a:t>
            </a:r>
            <a:r>
              <a:rPr lang="zh-CN"/>
              <a:t>管理员</a:t>
            </a:r>
            <a:r>
              <a:t>账号</a:t>
            </a:r>
            <a:r>
              <a:rPr lang="zh-CN"/>
              <a:t>，点击“</a:t>
            </a:r>
            <a:r>
              <a:rPr lang="zh-CN" b="1">
                <a:solidFill>
                  <a:srgbClr val="FF0000"/>
                </a:solidFill>
              </a:rPr>
              <a:t>项目管理</a:t>
            </a:r>
            <a:r>
              <a:rPr lang="zh-CN"/>
              <a:t>”-“</a:t>
            </a:r>
            <a:r>
              <a:rPr lang="zh-CN" b="1">
                <a:solidFill>
                  <a:srgbClr val="FF0000"/>
                </a:solidFill>
              </a:rPr>
              <a:t>待审核任务书</a:t>
            </a:r>
            <a:r>
              <a:rPr lang="zh-CN"/>
              <a:t>”</a:t>
            </a:r>
            <a:endParaRPr lang="zh-CN"/>
          </a:p>
        </p:txBody>
      </p:sp>
      <p:pic>
        <p:nvPicPr>
          <p:cNvPr id="37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30985" y="1708150"/>
            <a:ext cx="7752715" cy="43408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347980" y="220980"/>
            <a:ext cx="740791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ClrTx/>
              <a:buSzTx/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rgbClr val="003CA5"/>
                </a:solidFill>
                <a:latin typeface="江城圆体 600W" panose="020B0800000000000000" charset="-122"/>
                <a:ea typeface="江城圆体 600W" panose="020B0800000000000000" charset="-122"/>
                <a:cs typeface="江城圆体 600W" panose="020B0800000000000000" charset="-122"/>
                <a:sym typeface="Arial" panose="020B0604020202020204" pitchFamily="34" charset="0"/>
              </a:rPr>
              <a:t>承担单位审核任务书</a:t>
            </a:r>
            <a:endParaRPr lang="zh-CN" altLang="en-US" sz="2400" dirty="0">
              <a:solidFill>
                <a:srgbClr val="003CA5"/>
              </a:solidFill>
              <a:latin typeface="江城圆体 600W" panose="020B0800000000000000" charset="-122"/>
              <a:ea typeface="江城圆体 600W" panose="020B0800000000000000" charset="-122"/>
              <a:cs typeface="江城圆体 600W" panose="020B0800000000000000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74675" y="816610"/>
            <a:ext cx="11107420" cy="671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t>承担单位负责人，点击“</a:t>
            </a:r>
            <a:r>
              <a:rPr b="1">
                <a:solidFill>
                  <a:srgbClr val="FF0000"/>
                </a:solidFill>
              </a:rPr>
              <a:t>审核</a:t>
            </a:r>
            <a:r>
              <a:t>”按钮进行审核，检查任务书信息是否有误，选择结果并给出审核意见，通过或退回。</a:t>
            </a:r>
          </a:p>
        </p:txBody>
      </p:sp>
      <p:pic>
        <p:nvPicPr>
          <p:cNvPr id="38" name="图片 38" descr="/private/var/folders/z3/1w4nhzh522d_38sqnkp3qr6c0000gn/T/com.kingsoft.wpsoffice.mac/photoedit2/20230206105703/temp.pngte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6000" contrast="-6000"/>
          </a:blip>
          <a:stretch>
            <a:fillRect/>
          </a:stretch>
        </p:blipFill>
        <p:spPr>
          <a:xfrm>
            <a:off x="3458845" y="1871345"/>
            <a:ext cx="5274310" cy="425577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347980" y="220980"/>
            <a:ext cx="740791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ClrTx/>
              <a:buSzTx/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rgbClr val="003CA5"/>
                </a:solidFill>
                <a:latin typeface="江城圆体 600W" panose="020B0800000000000000" charset="-122"/>
                <a:ea typeface="江城圆体 600W" panose="020B0800000000000000" charset="-122"/>
                <a:cs typeface="江城圆体 600W" panose="020B0800000000000000" charset="-122"/>
                <a:sym typeface="Arial" panose="020B0604020202020204" pitchFamily="34" charset="0"/>
              </a:rPr>
              <a:t>承担单位审核任务书</a:t>
            </a:r>
            <a:endParaRPr lang="zh-CN" altLang="en-US" sz="2400" dirty="0">
              <a:solidFill>
                <a:srgbClr val="003CA5"/>
              </a:solidFill>
              <a:latin typeface="江城圆体 600W" panose="020B0800000000000000" charset="-122"/>
              <a:ea typeface="江城圆体 600W" panose="020B0800000000000000" charset="-122"/>
              <a:cs typeface="江城圆体 600W" panose="020B0800000000000000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74675" y="816610"/>
            <a:ext cx="11107420" cy="671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t>点击操作栏中“</a:t>
            </a:r>
            <a:r>
              <a:rPr b="1">
                <a:solidFill>
                  <a:srgbClr val="FF0000"/>
                </a:solidFill>
              </a:rPr>
              <a:t>流转记录</a:t>
            </a:r>
            <a:r>
              <a:t>”按钮，可查看当前所处流程节点。</a:t>
            </a:r>
          </a:p>
          <a:p/>
          <a:p>
            <a:r>
              <a:rPr b="1">
                <a:highlight>
                  <a:srgbClr val="FFFF00"/>
                </a:highlight>
              </a:rPr>
              <a:t>承担单位管理员审核通过后，系统自动流转到组织单位管理员审核</a:t>
            </a:r>
            <a:r>
              <a:t>。</a:t>
            </a:r>
          </a:p>
        </p:txBody>
      </p:sp>
      <p:pic>
        <p:nvPicPr>
          <p:cNvPr id="4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57375" y="2252345"/>
            <a:ext cx="7940040" cy="3143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/>
          <p:nvPr>
            <p:ph type="ctrTitle" idx="2"/>
            <p:custDataLst>
              <p:tags r:id="rId1"/>
            </p:custDataLst>
          </p:nvPr>
        </p:nvSpPr>
        <p:spPr>
          <a:xfrm>
            <a:off x="4826173" y="3196000"/>
            <a:ext cx="5126644" cy="833755"/>
          </a:xfrm>
        </p:spPr>
        <p:txBody>
          <a:bodyPr/>
          <a:p>
            <a:r>
              <a:rPr lang="zh-CN" altLang="en-US">
                <a:solidFill>
                  <a:schemeClr val="dk1">
                    <a:lumMod val="85000"/>
                    <a:lumOff val="15000"/>
                  </a:schemeClr>
                </a:solidFill>
              </a:rPr>
              <a:t>任务书审核</a:t>
            </a:r>
            <a:endParaRPr lang="zh-CN" altLang="en-US">
              <a:solidFill>
                <a:schemeClr val="dk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5656118" y="1315720"/>
            <a:ext cx="3466119" cy="1639615"/>
          </a:xfrm>
          <a:prstGeom prst="rect">
            <a:avLst/>
          </a:prstGeom>
          <a:noFill/>
        </p:spPr>
        <p:txBody>
          <a:bodyPr wrap="square" tIns="0" bIns="0" rtlCol="0" anchor="b" anchorCtr="0">
            <a:normAutofit/>
          </a:bodyPr>
          <a:p>
            <a:pPr algn="ctr"/>
            <a:r>
              <a:rPr lang="en-US" altLang="zh-CN" sz="8000" b="1" dirty="0">
                <a:solidFill>
                  <a:schemeClr val="accent1"/>
                </a:solidFill>
                <a:uFillTx/>
                <a:latin typeface="汉仪文黑-75简" panose="00020600040101010101" charset="-122"/>
                <a:ea typeface="汉仪文黑-55简" panose="00020600040101010101" charset="-122"/>
              </a:rPr>
              <a:t>03</a:t>
            </a:r>
            <a:endParaRPr lang="en-US" altLang="zh-CN" sz="8000" b="1" dirty="0">
              <a:solidFill>
                <a:schemeClr val="accent1"/>
              </a:solidFill>
              <a:uFillTx/>
              <a:latin typeface="汉仪文黑-75简" panose="00020600040101010101" charset="-122"/>
              <a:ea typeface="汉仪文黑-55简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54825" y="45593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组织单位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347980" y="220980"/>
            <a:ext cx="740791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rgbClr val="003CA5"/>
                </a:solidFill>
                <a:latin typeface="江城圆体 600W" panose="020B0800000000000000" charset="-122"/>
                <a:ea typeface="江城圆体 600W" panose="020B0800000000000000" charset="-122"/>
                <a:cs typeface="江城圆体 600W" panose="020B0800000000000000" charset="-122"/>
                <a:sym typeface="Arial" panose="020B0604020202020204" pitchFamily="34" charset="0"/>
              </a:rPr>
              <a:t>任务书审核流程</a:t>
            </a:r>
            <a:endParaRPr lang="zh-CN" altLang="en-US" sz="2400" dirty="0">
              <a:solidFill>
                <a:srgbClr val="003CA5"/>
              </a:solidFill>
              <a:latin typeface="江城圆体 600W" panose="020B0800000000000000" charset="-122"/>
              <a:ea typeface="江城圆体 600W" panose="020B0800000000000000" charset="-122"/>
              <a:cs typeface="江城圆体 600W" panose="020B0800000000000000" charset="-122"/>
              <a:sym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40130" y="2284730"/>
            <a:ext cx="1745615" cy="108902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承担单位</a:t>
            </a:r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515360" y="2284730"/>
            <a:ext cx="1745615" cy="108902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组织</a:t>
            </a:r>
            <a:r>
              <a:rPr lang="zh-CN" altLang="en-US"/>
              <a:t>单位</a:t>
            </a:r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5998210" y="2284730"/>
            <a:ext cx="1745615" cy="108902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市科技局</a:t>
            </a:r>
            <a:endParaRPr lang="zh-CN" altLang="en-US"/>
          </a:p>
        </p:txBody>
      </p:sp>
      <p:cxnSp>
        <p:nvCxnSpPr>
          <p:cNvPr id="8" name="直接箭头连接符 7"/>
          <p:cNvCxnSpPr/>
          <p:nvPr/>
        </p:nvCxnSpPr>
        <p:spPr>
          <a:xfrm>
            <a:off x="2785745" y="2829560"/>
            <a:ext cx="72961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>
            <a:off x="5264785" y="2829560"/>
            <a:ext cx="72961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347980" y="220980"/>
            <a:ext cx="740791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ClrTx/>
              <a:buSzTx/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rgbClr val="003CA5"/>
                </a:solidFill>
                <a:latin typeface="江城圆体 600W" panose="020B0800000000000000" charset="-122"/>
                <a:ea typeface="江城圆体 600W" panose="020B0800000000000000" charset="-122"/>
                <a:cs typeface="江城圆体 600W" panose="020B0800000000000000" charset="-122"/>
                <a:sym typeface="Arial" panose="020B0604020202020204" pitchFamily="34" charset="0"/>
              </a:rPr>
              <a:t>组织审核任务书</a:t>
            </a:r>
            <a:endParaRPr lang="zh-CN" altLang="en-US" sz="2400" dirty="0">
              <a:solidFill>
                <a:srgbClr val="003CA5"/>
              </a:solidFill>
              <a:latin typeface="江城圆体 600W" panose="020B0800000000000000" charset="-122"/>
              <a:ea typeface="江城圆体 600W" panose="020B0800000000000000" charset="-122"/>
              <a:cs typeface="江城圆体 600W" panose="020B0800000000000000" charset="-122"/>
              <a:sym typeface="Arial" panose="020B0604020202020204" pitchFamily="34" charset="0"/>
            </a:endParaRPr>
          </a:p>
        </p:txBody>
      </p:sp>
      <p:pic>
        <p:nvPicPr>
          <p:cNvPr id="45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72335" y="1998980"/>
            <a:ext cx="6496050" cy="36372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445260" y="1064260"/>
            <a:ext cx="75044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>
                <a:sym typeface="+mn-ea"/>
              </a:rPr>
              <a:t>登录</a:t>
            </a:r>
            <a:r>
              <a:rPr lang="zh-CN">
                <a:sym typeface="+mn-ea"/>
              </a:rPr>
              <a:t>组织</a:t>
            </a:r>
            <a:r>
              <a:rPr>
                <a:sym typeface="+mn-ea"/>
              </a:rPr>
              <a:t>单位</a:t>
            </a:r>
            <a:r>
              <a:rPr lang="zh-CN">
                <a:sym typeface="+mn-ea"/>
              </a:rPr>
              <a:t>管理员</a:t>
            </a:r>
            <a:r>
              <a:rPr>
                <a:sym typeface="+mn-ea"/>
              </a:rPr>
              <a:t>账号</a:t>
            </a:r>
            <a:r>
              <a:rPr lang="zh-CN">
                <a:sym typeface="+mn-ea"/>
              </a:rPr>
              <a:t>，点击“</a:t>
            </a:r>
            <a:r>
              <a:rPr lang="zh-CN" b="1">
                <a:solidFill>
                  <a:srgbClr val="FF0000"/>
                </a:solidFill>
                <a:sym typeface="+mn-ea"/>
              </a:rPr>
              <a:t>项目管理</a:t>
            </a:r>
            <a:r>
              <a:rPr lang="zh-CN">
                <a:sym typeface="+mn-ea"/>
              </a:rPr>
              <a:t>”-“</a:t>
            </a:r>
            <a:r>
              <a:rPr lang="zh-CN" b="1">
                <a:solidFill>
                  <a:srgbClr val="FF0000"/>
                </a:solidFill>
                <a:sym typeface="+mn-ea"/>
              </a:rPr>
              <a:t>待审核任务书</a:t>
            </a:r>
            <a:r>
              <a:rPr lang="zh-CN">
                <a:sym typeface="+mn-ea"/>
              </a:rPr>
              <a:t>”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347980" y="220980"/>
            <a:ext cx="740791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ClrTx/>
              <a:buSzTx/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rgbClr val="003CA5"/>
                </a:solidFill>
                <a:latin typeface="江城圆体 600W" panose="020B0800000000000000" charset="-122"/>
                <a:ea typeface="江城圆体 600W" panose="020B0800000000000000" charset="-122"/>
                <a:cs typeface="江城圆体 600W" panose="020B0800000000000000" charset="-122"/>
                <a:sym typeface="Arial" panose="020B0604020202020204" pitchFamily="34" charset="0"/>
              </a:rPr>
              <a:t>组织单位审核任务书</a:t>
            </a:r>
            <a:endParaRPr lang="zh-CN" altLang="en-US" sz="2400" dirty="0">
              <a:solidFill>
                <a:srgbClr val="003CA5"/>
              </a:solidFill>
              <a:latin typeface="江城圆体 600W" panose="020B0800000000000000" charset="-122"/>
              <a:ea typeface="江城圆体 600W" panose="020B0800000000000000" charset="-122"/>
              <a:cs typeface="江城圆体 600W" panose="020B0800000000000000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74675" y="816610"/>
            <a:ext cx="11107420" cy="671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/>
              <a:t>组织</a:t>
            </a:r>
            <a:r>
              <a:t>单位负责人，点击“</a:t>
            </a:r>
            <a:r>
              <a:rPr b="1">
                <a:solidFill>
                  <a:srgbClr val="FF0000"/>
                </a:solidFill>
              </a:rPr>
              <a:t>审核</a:t>
            </a:r>
            <a:r>
              <a:t>”按钮进行审核，检查任务书信息是否有误，选择结果并给出审核意见，通过或退回。</a:t>
            </a:r>
          </a:p>
        </p:txBody>
      </p:sp>
      <p:pic>
        <p:nvPicPr>
          <p:cNvPr id="38" name="图片 38" descr="/private/var/folders/z3/1w4nhzh522d_38sqnkp3qr6c0000gn/T/com.kingsoft.wpsoffice.mac/photoedit2/20230206105703/temp.pngte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6000" contrast="-6000"/>
          </a:blip>
          <a:stretch>
            <a:fillRect/>
          </a:stretch>
        </p:blipFill>
        <p:spPr>
          <a:xfrm>
            <a:off x="3458845" y="1871345"/>
            <a:ext cx="5274310" cy="425577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347980" y="220980"/>
            <a:ext cx="740791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ClrTx/>
              <a:buSzTx/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rgbClr val="003CA5"/>
                </a:solidFill>
                <a:latin typeface="江城圆体 600W" panose="020B0800000000000000" charset="-122"/>
                <a:ea typeface="江城圆体 600W" panose="020B0800000000000000" charset="-122"/>
                <a:cs typeface="江城圆体 600W" panose="020B0800000000000000" charset="-122"/>
                <a:sym typeface="Arial" panose="020B0604020202020204" pitchFamily="34" charset="0"/>
              </a:rPr>
              <a:t>组织单位审核任务书</a:t>
            </a:r>
            <a:endParaRPr lang="zh-CN" altLang="en-US" sz="2400" dirty="0">
              <a:solidFill>
                <a:srgbClr val="003CA5"/>
              </a:solidFill>
              <a:latin typeface="江城圆体 600W" panose="020B0800000000000000" charset="-122"/>
              <a:ea typeface="江城圆体 600W" panose="020B0800000000000000" charset="-122"/>
              <a:cs typeface="江城圆体 600W" panose="020B0800000000000000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74675" y="816610"/>
            <a:ext cx="11107420" cy="671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t>点击操作栏中“</a:t>
            </a:r>
            <a:r>
              <a:rPr b="1">
                <a:solidFill>
                  <a:srgbClr val="FF0000"/>
                </a:solidFill>
              </a:rPr>
              <a:t>流转记录</a:t>
            </a:r>
            <a:r>
              <a:t>”按钮，可查看当前所处流程节点。</a:t>
            </a:r>
          </a:p>
          <a:p/>
          <a:p>
            <a:r>
              <a:rPr lang="zh-CN" b="1">
                <a:highlight>
                  <a:srgbClr val="FFFF00"/>
                </a:highlight>
              </a:rPr>
              <a:t>组织</a:t>
            </a:r>
            <a:r>
              <a:rPr b="1">
                <a:highlight>
                  <a:srgbClr val="FFFF00"/>
                </a:highlight>
              </a:rPr>
              <a:t>单位管理员审核通过后，系统自动流转到</a:t>
            </a:r>
            <a:r>
              <a:rPr lang="zh-CN" b="1">
                <a:highlight>
                  <a:srgbClr val="FFFF00"/>
                </a:highlight>
              </a:rPr>
              <a:t>处室经办人</a:t>
            </a:r>
            <a:r>
              <a:rPr b="1">
                <a:highlight>
                  <a:srgbClr val="FFFF00"/>
                </a:highlight>
              </a:rPr>
              <a:t>审核</a:t>
            </a:r>
            <a:r>
              <a:t>。</a:t>
            </a:r>
          </a:p>
        </p:txBody>
      </p:sp>
      <p:pic>
        <p:nvPicPr>
          <p:cNvPr id="4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57375" y="2252345"/>
            <a:ext cx="7940040" cy="3143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347980" y="220980"/>
            <a:ext cx="740791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ClrTx/>
              <a:buSzTx/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rgbClr val="003CA5"/>
                </a:solidFill>
                <a:latin typeface="江城圆体 600W" panose="020B0800000000000000" charset="-122"/>
                <a:ea typeface="江城圆体 600W" panose="020B0800000000000000" charset="-122"/>
                <a:cs typeface="江城圆体 600W" panose="020B0800000000000000" charset="-122"/>
                <a:sym typeface="Arial" panose="020B0604020202020204" pitchFamily="34" charset="0"/>
              </a:rPr>
              <a:t>任务书签署指引更新链接</a:t>
            </a:r>
            <a:endParaRPr lang="zh-CN" altLang="en-US" sz="2400" dirty="0">
              <a:solidFill>
                <a:srgbClr val="003CA5"/>
              </a:solidFill>
              <a:latin typeface="江城圆体 600W" panose="020B0800000000000000" charset="-122"/>
              <a:ea typeface="江城圆体 600W" panose="020B0800000000000000" charset="-122"/>
              <a:cs typeface="江城圆体 600W" panose="020B0800000000000000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1170" y="2786380"/>
            <a:ext cx="1110742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/>
              <a:t>本说明书所在链接（</a:t>
            </a:r>
            <a:r>
              <a:rPr lang="zh-CN" b="1">
                <a:solidFill>
                  <a:srgbClr val="FF0000"/>
                </a:solidFill>
              </a:rPr>
              <a:t>内容持续更新中，此链接不会变更</a:t>
            </a:r>
            <a:r>
              <a:rPr lang="zh-CN"/>
              <a:t>）：https://gzsti.gzsi.gov.cn/pms/index.html#/newsDetail?id=9fefe9fc-b416-3b91-e6d1-ece143f5fb3e</a:t>
            </a:r>
            <a:endParaRPr lang="zh-CN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/>
          <p:nvPr>
            <p:ph type="ctrTitle" idx="2"/>
            <p:custDataLst>
              <p:tags r:id="rId1"/>
            </p:custDataLst>
          </p:nvPr>
        </p:nvSpPr>
        <p:spPr>
          <a:xfrm>
            <a:off x="4826173" y="3196000"/>
            <a:ext cx="5126644" cy="833755"/>
          </a:xfrm>
        </p:spPr>
        <p:txBody>
          <a:bodyPr/>
          <a:p>
            <a:r>
              <a:rPr lang="zh-CN" altLang="en-US">
                <a:solidFill>
                  <a:schemeClr val="dk1">
                    <a:lumMod val="85000"/>
                    <a:lumOff val="15000"/>
                  </a:schemeClr>
                </a:solidFill>
              </a:rPr>
              <a:t>签章人员维护</a:t>
            </a:r>
            <a:endParaRPr lang="zh-CN" altLang="en-US">
              <a:solidFill>
                <a:schemeClr val="dk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5656118" y="1315720"/>
            <a:ext cx="3466119" cy="1639615"/>
          </a:xfrm>
          <a:prstGeom prst="rect">
            <a:avLst/>
          </a:prstGeom>
          <a:noFill/>
        </p:spPr>
        <p:txBody>
          <a:bodyPr wrap="square" tIns="0" bIns="0" rtlCol="0" anchor="b" anchorCtr="0">
            <a:normAutofit/>
          </a:bodyPr>
          <a:p>
            <a:pPr algn="ctr"/>
            <a:r>
              <a:rPr lang="en-US" altLang="zh-CN" sz="8000" b="1" dirty="0">
                <a:solidFill>
                  <a:schemeClr val="accent1"/>
                </a:solidFill>
                <a:uFillTx/>
                <a:latin typeface="汉仪文黑-75简" panose="00020600040101010101" charset="-122"/>
                <a:ea typeface="汉仪文黑-55简" panose="00020600040101010101" charset="-122"/>
              </a:rPr>
              <a:t>04</a:t>
            </a:r>
            <a:endParaRPr lang="en-US" altLang="zh-CN" sz="8000" b="1" dirty="0">
              <a:solidFill>
                <a:schemeClr val="accent1"/>
              </a:solidFill>
              <a:uFillTx/>
              <a:latin typeface="汉仪文黑-75简" panose="00020600040101010101" charset="-122"/>
              <a:ea typeface="汉仪文黑-55简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21730" y="45681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承担单位、组织单位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347980" y="220980"/>
            <a:ext cx="740791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ClrTx/>
              <a:buSzTx/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rgbClr val="003CA5"/>
                </a:solidFill>
                <a:latin typeface="江城圆体 600W" panose="020B0800000000000000" charset="-122"/>
                <a:ea typeface="江城圆体 600W" panose="020B0800000000000000" charset="-122"/>
                <a:cs typeface="江城圆体 600W" panose="020B0800000000000000" charset="-122"/>
                <a:sym typeface="Arial" panose="020B0604020202020204" pitchFamily="34" charset="0"/>
              </a:rPr>
              <a:t>签章人员维护</a:t>
            </a:r>
            <a:endParaRPr lang="zh-CN" altLang="en-US" sz="2400" dirty="0">
              <a:solidFill>
                <a:srgbClr val="003CA5"/>
              </a:solidFill>
              <a:latin typeface="江城圆体 600W" panose="020B0800000000000000" charset="-122"/>
              <a:ea typeface="江城圆体 600W" panose="020B0800000000000000" charset="-122"/>
              <a:cs typeface="江城圆体 600W" panose="020B0800000000000000" charset="-122"/>
              <a:sym typeface="Arial" panose="020B0604020202020204" pitchFamily="34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866140" y="2506980"/>
            <a:ext cx="10650220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>
                <a:solidFill>
                  <a:srgbClr val="FF0000"/>
                </a:solidFill>
                <a:sym typeface="+mn-ea"/>
              </a:rPr>
              <a:t>若承担单位或组织单位中</a:t>
            </a:r>
            <a:r>
              <a:rPr lang="zh-CN">
                <a:solidFill>
                  <a:srgbClr val="FF0000"/>
                </a:solidFill>
                <a:sym typeface="+mn-ea"/>
              </a:rPr>
              <a:t>至少</a:t>
            </a:r>
            <a:r>
              <a:rPr lang="zh-CN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有一方为企业或社会团体（民办非企业等）</a:t>
            </a:r>
            <a:r>
              <a:rPr lang="zh-CN">
                <a:solidFill>
                  <a:srgbClr val="FF0000"/>
                </a:solidFill>
                <a:sym typeface="+mn-ea"/>
              </a:rPr>
              <a:t>，则只能</a:t>
            </a:r>
            <a:r>
              <a:rPr lang="zh-CN" b="1">
                <a:solidFill>
                  <a:srgbClr val="FF0000"/>
                </a:solidFill>
                <a:sym typeface="+mn-ea"/>
              </a:rPr>
              <a:t>线下签章，请直接跳转至本指引</a:t>
            </a:r>
            <a:r>
              <a:rPr lang="en-US" altLang="zh-CN" b="1">
                <a:solidFill>
                  <a:srgbClr val="FF0000"/>
                </a:solidFill>
                <a:sym typeface="+mn-ea"/>
              </a:rPr>
              <a:t>32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页操作</a:t>
            </a:r>
            <a:r>
              <a:rPr lang="zh-CN" b="1">
                <a:solidFill>
                  <a:srgbClr val="FF0000"/>
                </a:solidFill>
                <a:sym typeface="+mn-ea"/>
              </a:rPr>
              <a:t>，无需进行签章人员</a:t>
            </a:r>
            <a:r>
              <a:rPr lang="zh-CN" b="1">
                <a:solidFill>
                  <a:srgbClr val="FF0000"/>
                </a:solidFill>
                <a:sym typeface="+mn-ea"/>
              </a:rPr>
              <a:t>维护</a:t>
            </a:r>
            <a:r>
              <a:rPr lang="zh-CN">
                <a:solidFill>
                  <a:srgbClr val="FF0000"/>
                </a:solidFill>
                <a:sym typeface="+mn-ea"/>
              </a:rPr>
              <a:t>；</a:t>
            </a:r>
            <a:endParaRPr lang="zh-CN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>
                <a:solidFill>
                  <a:srgbClr val="FF0000"/>
                </a:solidFill>
                <a:sym typeface="+mn-ea"/>
              </a:rPr>
              <a:t>若承担单位以及组织单位均为党政机关和事业单位，则可以</a:t>
            </a:r>
            <a:r>
              <a:rPr lang="zh-CN" b="1">
                <a:solidFill>
                  <a:srgbClr val="FF0000"/>
                </a:solidFill>
                <a:sym typeface="+mn-ea"/>
              </a:rPr>
              <a:t>线上签章，需要根据下一页进行操作</a:t>
            </a:r>
            <a:r>
              <a:rPr lang="zh-CN">
                <a:solidFill>
                  <a:srgbClr val="FF0000"/>
                </a:solidFill>
                <a:sym typeface="+mn-ea"/>
              </a:rPr>
              <a:t>。</a:t>
            </a:r>
            <a:endParaRPr lang="zh-CN">
              <a:solidFill>
                <a:srgbClr val="FF0000"/>
              </a:solidFill>
            </a:endParaRPr>
          </a:p>
          <a:p>
            <a:pPr indent="0"/>
            <a:endParaRPr lang="zh-CN" b="1"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  <a:p>
            <a:pPr indent="0"/>
            <a:endParaRPr lang="zh-CN" altLang="en-US" b="1"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347980" y="220980"/>
            <a:ext cx="740791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ClrTx/>
              <a:buSzTx/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rgbClr val="003CA5"/>
                </a:solidFill>
                <a:latin typeface="江城圆体 600W" panose="020B0800000000000000" charset="-122"/>
                <a:ea typeface="江城圆体 600W" panose="020B0800000000000000" charset="-122"/>
                <a:cs typeface="江城圆体 600W" panose="020B0800000000000000" charset="-122"/>
                <a:sym typeface="Arial" panose="020B0604020202020204" pitchFamily="34" charset="0"/>
              </a:rPr>
              <a:t>签章人员维护</a:t>
            </a:r>
            <a:endParaRPr lang="zh-CN" altLang="en-US" sz="2400" dirty="0">
              <a:solidFill>
                <a:srgbClr val="003CA5"/>
              </a:solidFill>
              <a:latin typeface="江城圆体 600W" panose="020B0800000000000000" charset="-122"/>
              <a:ea typeface="江城圆体 600W" panose="020B0800000000000000" charset="-122"/>
              <a:cs typeface="江城圆体 600W" panose="020B0800000000000000" charset="-122"/>
              <a:sym typeface="Arial" panose="020B0604020202020204" pitchFamily="34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605790" y="648335"/>
            <a:ext cx="10650220" cy="2584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b="1">
                <a:highlight>
                  <a:srgbClr val="FFFF00"/>
                </a:highlight>
                <a:latin typeface="Calibri" panose="020F0502020204030204" charset="0"/>
                <a:ea typeface="宋体" panose="02010600030101010101" pitchFamily="2" charset="-122"/>
              </a:rPr>
              <a:t>事业单位、党政机关注意：</a:t>
            </a:r>
            <a:endParaRPr lang="zh-CN" b="1">
              <a:highlight>
                <a:srgbClr val="FFFF00"/>
              </a:highlight>
              <a:latin typeface="Calibri" panose="020F0502020204030204" charset="0"/>
              <a:ea typeface="宋体" panose="02010600030101010101" pitchFamily="2" charset="-122"/>
            </a:endParaRPr>
          </a:p>
          <a:p>
            <a:pPr indent="0"/>
            <a:endParaRPr lang="zh-CN" altLang="en-US" b="0">
              <a:latin typeface="Calibri" panose="020F0502020204030204" charset="0"/>
              <a:ea typeface="宋体" panose="02010600030101010101" pitchFamily="2" charset="-122"/>
            </a:endParaRPr>
          </a:p>
          <a:p>
            <a:pPr indent="0"/>
            <a:r>
              <a:rPr lang="zh-CN" altLang="en-US" b="0">
                <a:latin typeface="Calibri" panose="020F0502020204030204" charset="0"/>
                <a:ea typeface="宋体" panose="02010600030101010101" pitchFamily="2" charset="-122"/>
              </a:rPr>
              <a:t>广州科技大脑会自动展示各单位在</a:t>
            </a:r>
            <a:r>
              <a:rPr lang="en-US" altLang="zh-CN" b="0">
                <a:latin typeface="Calibri" panose="020F0502020204030204" charset="0"/>
                <a:ea typeface="宋体" panose="02010600030101010101" pitchFamily="2" charset="-122"/>
              </a:rPr>
              <a:t>“</a:t>
            </a:r>
            <a:r>
              <a:rPr lang="zh-CN" altLang="en-US" b="0">
                <a:latin typeface="Calibri" panose="020F0502020204030204" charset="0"/>
                <a:ea typeface="宋体" panose="02010600030101010101" pitchFamily="2" charset="-122"/>
              </a:rPr>
              <a:t>粤基座</a:t>
            </a:r>
            <a:r>
              <a:rPr lang="en-US" altLang="zh-CN" b="0">
                <a:latin typeface="Calibri" panose="020F0502020204030204" charset="0"/>
                <a:ea typeface="宋体" panose="02010600030101010101" pitchFamily="2" charset="-122"/>
              </a:rPr>
              <a:t>”</a:t>
            </a:r>
            <a:r>
              <a:rPr lang="zh-CN" altLang="en-US" b="0">
                <a:latin typeface="Calibri" panose="020F0502020204030204" charset="0"/>
                <a:ea typeface="宋体" panose="02010600030101010101" pitchFamily="2" charset="-122"/>
              </a:rPr>
              <a:t>中授权给</a:t>
            </a:r>
            <a:r>
              <a:rPr lang="zh-CN" altLang="en-US">
                <a:latin typeface="Calibri" panose="020F0502020204030204" charset="0"/>
                <a:ea typeface="宋体" panose="02010600030101010101" pitchFamily="2" charset="-122"/>
                <a:sym typeface="+mn-ea"/>
              </a:rPr>
              <a:t>“</a:t>
            </a:r>
            <a:r>
              <a:rPr lang="zh-CN" altLang="en-US" b="0">
                <a:latin typeface="Calibri" panose="020F0502020204030204" charset="0"/>
                <a:ea typeface="宋体" panose="02010600030101010101" pitchFamily="2" charset="-122"/>
              </a:rPr>
              <a:t>广州科技大脑”的印章。</a:t>
            </a:r>
            <a:endParaRPr lang="zh-CN" altLang="en-US" b="0">
              <a:latin typeface="Calibri" panose="020F0502020204030204" charset="0"/>
              <a:ea typeface="宋体" panose="02010600030101010101" pitchFamily="2" charset="-122"/>
            </a:endParaRPr>
          </a:p>
          <a:p>
            <a:pPr indent="0"/>
            <a:r>
              <a:rPr lang="zh-CN" altLang="en-US" b="0">
                <a:latin typeface="Calibri" panose="020F0502020204030204" charset="0"/>
                <a:ea typeface="宋体" panose="02010600030101010101" pitchFamily="2" charset="-122"/>
              </a:rPr>
              <a:t>请用户自行选择</a:t>
            </a:r>
            <a:r>
              <a:rPr lang="zh-CN" altLang="en-US" b="1">
                <a:latin typeface="Calibri" panose="020F0502020204030204" charset="0"/>
                <a:ea typeface="宋体" panose="02010600030101010101" pitchFamily="2" charset="-122"/>
              </a:rPr>
              <a:t>有效印章</a:t>
            </a:r>
            <a:r>
              <a:rPr lang="zh-CN" altLang="en-US" b="0">
                <a:latin typeface="Calibri" panose="020F0502020204030204" charset="0"/>
                <a:ea typeface="宋体" panose="02010600030101010101" pitchFamily="2" charset="-122"/>
              </a:rPr>
              <a:t>，请勿选择失效印章或其他无关</a:t>
            </a:r>
            <a:r>
              <a:rPr lang="zh-CN" altLang="en-US" b="0">
                <a:latin typeface="Calibri" panose="020F0502020204030204" charset="0"/>
                <a:ea typeface="宋体" panose="02010600030101010101" pitchFamily="2" charset="-122"/>
              </a:rPr>
              <a:t>印章（一般情况下，用印单位使用的电子印章应为单位公章或科技项目合同专用章，不得使用销售合同章、技术服务合同章等与科技计划项目任务书性质不相符的印章类型）</a:t>
            </a:r>
            <a:endParaRPr lang="zh-CN" altLang="en-US" b="0">
              <a:latin typeface="Calibri" panose="020F0502020204030204" charset="0"/>
              <a:ea typeface="宋体" panose="02010600030101010101" pitchFamily="2" charset="-122"/>
            </a:endParaRPr>
          </a:p>
          <a:p>
            <a:pPr indent="0"/>
            <a:endParaRPr lang="zh-CN" altLang="en-US" b="0">
              <a:latin typeface="Calibri" panose="020F0502020204030204" charset="0"/>
              <a:ea typeface="宋体" panose="02010600030101010101" pitchFamily="2" charset="-122"/>
            </a:endParaRPr>
          </a:p>
          <a:p>
            <a:pPr indent="0"/>
            <a:r>
              <a:rPr lang="zh-CN" altLang="en-US" b="0">
                <a:highlight>
                  <a:srgbClr val="00FF00"/>
                </a:highlight>
                <a:latin typeface="Calibri" panose="020F0502020204030204" charset="0"/>
                <a:ea typeface="宋体" panose="02010600030101010101" pitchFamily="2" charset="-122"/>
              </a:rPr>
              <a:t>若无法查询到拟使用的印章，请根据《</a:t>
            </a:r>
            <a:r>
              <a:rPr lang="zh-CN" altLang="en-US">
                <a:highlight>
                  <a:srgbClr val="00FF00"/>
                </a:highlight>
                <a:latin typeface="Calibri" panose="020F0502020204030204" charset="0"/>
                <a:ea typeface="宋体" panose="02010600030101010101" pitchFamily="2" charset="-122"/>
                <a:sym typeface="+mn-ea"/>
              </a:rPr>
              <a:t>省电子印章自查表（事业单位、党政机关专用）</a:t>
            </a:r>
            <a:r>
              <a:rPr lang="zh-CN" altLang="en-US" b="0">
                <a:highlight>
                  <a:srgbClr val="00FF00"/>
                </a:highlight>
                <a:latin typeface="Calibri" panose="020F0502020204030204" charset="0"/>
                <a:ea typeface="宋体" panose="02010600030101010101" pitchFamily="2" charset="-122"/>
              </a:rPr>
              <a:t>》（</a:t>
            </a:r>
            <a:r>
              <a:rPr lang="zh-CN" altLang="en-US">
                <a:highlight>
                  <a:srgbClr val="00FF00"/>
                </a:highlight>
                <a:latin typeface="Calibri" panose="020F0502020204030204" charset="0"/>
                <a:ea typeface="宋体" panose="02010600030101010101" pitchFamily="2" charset="-122"/>
                <a:sym typeface="+mn-ea"/>
              </a:rPr>
              <a:t>https://kdocs.cn/l/cd8fnp8z4uGt）</a:t>
            </a:r>
            <a:r>
              <a:rPr lang="zh-CN" altLang="en-US" b="0">
                <a:highlight>
                  <a:srgbClr val="00FF00"/>
                </a:highlight>
                <a:latin typeface="Calibri" panose="020F0502020204030204" charset="0"/>
                <a:ea typeface="宋体" panose="02010600030101010101" pitchFamily="2" charset="-122"/>
              </a:rPr>
              <a:t>进行印章情况自查（内含相应联系方式）。</a:t>
            </a:r>
            <a:endParaRPr lang="zh-CN" altLang="en-US" b="0">
              <a:highlight>
                <a:srgbClr val="00FF00"/>
              </a:highlight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" y="3479165"/>
            <a:ext cx="12039600" cy="3263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/>
          <p:nvPr>
            <p:ph type="ctrTitle" idx="2"/>
            <p:custDataLst>
              <p:tags r:id="rId1"/>
            </p:custDataLst>
          </p:nvPr>
        </p:nvSpPr>
        <p:spPr>
          <a:xfrm>
            <a:off x="4826173" y="3196000"/>
            <a:ext cx="5126644" cy="833755"/>
          </a:xfrm>
        </p:spPr>
        <p:txBody>
          <a:bodyPr/>
          <a:p>
            <a:r>
              <a:rPr lang="zh-CN" altLang="en-US">
                <a:solidFill>
                  <a:schemeClr val="dk1">
                    <a:lumMod val="85000"/>
                    <a:lumOff val="15000"/>
                  </a:schemeClr>
                </a:solidFill>
              </a:rPr>
              <a:t>选章</a:t>
            </a:r>
            <a:endParaRPr lang="zh-CN" altLang="en-US">
              <a:solidFill>
                <a:schemeClr val="dk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5656118" y="1315720"/>
            <a:ext cx="3466119" cy="1639615"/>
          </a:xfrm>
          <a:prstGeom prst="rect">
            <a:avLst/>
          </a:prstGeom>
          <a:noFill/>
        </p:spPr>
        <p:txBody>
          <a:bodyPr wrap="square" tIns="0" bIns="0" rtlCol="0" anchor="b" anchorCtr="0">
            <a:normAutofit/>
          </a:bodyPr>
          <a:p>
            <a:pPr algn="ctr"/>
            <a:r>
              <a:rPr lang="en-US" altLang="zh-CN" sz="8000" b="1" dirty="0">
                <a:solidFill>
                  <a:schemeClr val="accent1"/>
                </a:solidFill>
                <a:uFillTx/>
                <a:latin typeface="汉仪文黑-75简" panose="00020600040101010101" charset="-122"/>
                <a:ea typeface="汉仪文黑-55简" panose="00020600040101010101" charset="-122"/>
              </a:rPr>
              <a:t>05</a:t>
            </a:r>
            <a:endParaRPr lang="en-US" altLang="zh-CN" sz="8000" b="1" dirty="0">
              <a:solidFill>
                <a:schemeClr val="accent1"/>
              </a:solidFill>
              <a:uFillTx/>
              <a:latin typeface="汉仪文黑-75简" panose="00020600040101010101" charset="-122"/>
              <a:ea typeface="汉仪文黑-55简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21730" y="45681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承担单位、组织单位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347980" y="220980"/>
            <a:ext cx="740791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ClrTx/>
              <a:buSzTx/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rgbClr val="003CA5"/>
                </a:solidFill>
                <a:latin typeface="江城圆体 600W" panose="020B0800000000000000" charset="-122"/>
                <a:ea typeface="江城圆体 600W" panose="020B0800000000000000" charset="-122"/>
                <a:cs typeface="江城圆体 600W" panose="020B0800000000000000" charset="-122"/>
                <a:sym typeface="Arial" panose="020B0604020202020204" pitchFamily="34" charset="0"/>
              </a:rPr>
              <a:t>承担单位、组织单位选章</a:t>
            </a:r>
            <a:endParaRPr lang="zh-CN" altLang="en-US" sz="2400" dirty="0">
              <a:solidFill>
                <a:srgbClr val="003CA5"/>
              </a:solidFill>
              <a:latin typeface="江城圆体 600W" panose="020B0800000000000000" charset="-122"/>
              <a:ea typeface="江城圆体 600W" panose="020B0800000000000000" charset="-122"/>
              <a:cs typeface="江城圆体 600W" panose="020B0800000000000000" charset="-122"/>
              <a:sym typeface="Arial" panose="020B0604020202020204" pitchFamily="34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866140" y="2506980"/>
            <a:ext cx="10650220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>
                <a:solidFill>
                  <a:srgbClr val="FF0000"/>
                </a:solidFill>
                <a:sym typeface="+mn-ea"/>
              </a:rPr>
              <a:t>若承担单位或组织单位中</a:t>
            </a:r>
            <a:r>
              <a:rPr lang="zh-CN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有</a:t>
            </a:r>
            <a:r>
              <a:rPr lang="zh-CN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至少</a:t>
            </a:r>
            <a:r>
              <a:rPr lang="zh-CN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一方为企业或社会团体（民办非企业等）</a:t>
            </a:r>
            <a:r>
              <a:rPr lang="zh-CN">
                <a:solidFill>
                  <a:srgbClr val="FF0000"/>
                </a:solidFill>
                <a:sym typeface="+mn-ea"/>
              </a:rPr>
              <a:t>，则只能</a:t>
            </a:r>
            <a:r>
              <a:rPr lang="zh-CN" b="1">
                <a:solidFill>
                  <a:srgbClr val="FF0000"/>
                </a:solidFill>
                <a:sym typeface="+mn-ea"/>
              </a:rPr>
              <a:t>线下签章，请直接跳转至本指引</a:t>
            </a:r>
            <a:r>
              <a:rPr lang="en-US" altLang="zh-CN" b="1">
                <a:solidFill>
                  <a:srgbClr val="FF0000"/>
                </a:solidFill>
                <a:sym typeface="+mn-ea"/>
              </a:rPr>
              <a:t>32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页操作</a:t>
            </a:r>
            <a:r>
              <a:rPr lang="zh-CN" b="1">
                <a:solidFill>
                  <a:srgbClr val="FF0000"/>
                </a:solidFill>
                <a:sym typeface="+mn-ea"/>
              </a:rPr>
              <a:t>，无需进行选章</a:t>
            </a:r>
            <a:r>
              <a:rPr lang="zh-CN">
                <a:solidFill>
                  <a:srgbClr val="FF0000"/>
                </a:solidFill>
                <a:sym typeface="+mn-ea"/>
              </a:rPr>
              <a:t>；</a:t>
            </a:r>
            <a:endParaRPr lang="zh-CN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>
                <a:solidFill>
                  <a:srgbClr val="FF0000"/>
                </a:solidFill>
                <a:sym typeface="+mn-ea"/>
              </a:rPr>
              <a:t>若承担单位以及组织单位均为党政机关和事业单位，则可以</a:t>
            </a:r>
            <a:r>
              <a:rPr lang="zh-CN" b="1">
                <a:solidFill>
                  <a:srgbClr val="FF0000"/>
                </a:solidFill>
                <a:sym typeface="+mn-ea"/>
              </a:rPr>
              <a:t>线上签章，需要根据下一页进行操作</a:t>
            </a:r>
            <a:r>
              <a:rPr lang="zh-CN">
                <a:solidFill>
                  <a:srgbClr val="FF0000"/>
                </a:solidFill>
                <a:sym typeface="+mn-ea"/>
              </a:rPr>
              <a:t>。</a:t>
            </a:r>
            <a:endParaRPr lang="zh-CN">
              <a:solidFill>
                <a:srgbClr val="FF0000"/>
              </a:solidFill>
            </a:endParaRPr>
          </a:p>
          <a:p>
            <a:pPr indent="0"/>
            <a:endParaRPr lang="zh-CN" b="1"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  <a:p>
            <a:pPr indent="0"/>
            <a:endParaRPr lang="zh-CN" altLang="en-US" b="1"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347980" y="220980"/>
            <a:ext cx="740791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ClrTx/>
              <a:buSzTx/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rgbClr val="003CA5"/>
                </a:solidFill>
                <a:latin typeface="江城圆体 600W" panose="020B0800000000000000" charset="-122"/>
                <a:ea typeface="江城圆体 600W" panose="020B0800000000000000" charset="-122"/>
                <a:cs typeface="江城圆体 600W" panose="020B0800000000000000" charset="-122"/>
                <a:sym typeface="Arial" panose="020B0604020202020204" pitchFamily="34" charset="0"/>
              </a:rPr>
              <a:t>承担单位、</a:t>
            </a:r>
            <a:r>
              <a:rPr lang="zh-CN" altLang="en-US" sz="2400" dirty="0">
                <a:solidFill>
                  <a:srgbClr val="003CA5"/>
                </a:solidFill>
                <a:latin typeface="江城圆体 600W" panose="020B0800000000000000" charset="-122"/>
                <a:ea typeface="江城圆体 600W" panose="020B0800000000000000" charset="-122"/>
                <a:cs typeface="江城圆体 600W" panose="020B0800000000000000" charset="-122"/>
                <a:sym typeface="Arial" panose="020B0604020202020204" pitchFamily="34" charset="0"/>
              </a:rPr>
              <a:t>组织单位选章</a:t>
            </a:r>
            <a:endParaRPr lang="zh-CN" altLang="en-US" sz="2400" dirty="0">
              <a:solidFill>
                <a:srgbClr val="003CA5"/>
              </a:solidFill>
              <a:latin typeface="江城圆体 600W" panose="020B0800000000000000" charset="-122"/>
              <a:ea typeface="江城圆体 600W" panose="020B0800000000000000" charset="-122"/>
              <a:cs typeface="江城圆体 600W" panose="020B0800000000000000" charset="-122"/>
              <a:sym typeface="Arial" panose="020B0604020202020204" pitchFamily="34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18465" y="922020"/>
            <a:ext cx="1027874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b="0">
                <a:ea typeface="宋体" panose="02010600030101010101" pitchFamily="2" charset="-122"/>
              </a:rPr>
              <a:t>承担单位或组织单位及时登录“广州科技大脑”，按照下方指引完成任务书选章。1、点击 </a:t>
            </a:r>
            <a:r>
              <a:rPr lang="zh-CN" b="1">
                <a:solidFill>
                  <a:srgbClr val="FF0000"/>
                </a:solidFill>
                <a:ea typeface="宋体" panose="02010600030101010101" pitchFamily="2" charset="-122"/>
              </a:rPr>
              <a:t>项目管理</a:t>
            </a:r>
            <a:r>
              <a:rPr lang="zh-CN" b="0">
                <a:ea typeface="宋体" panose="02010600030101010101" pitchFamily="2" charset="-122"/>
              </a:rPr>
              <a:t>——》</a:t>
            </a:r>
            <a:r>
              <a:rPr lang="zh-CN" b="1">
                <a:solidFill>
                  <a:srgbClr val="FF0000"/>
                </a:solidFill>
                <a:ea typeface="宋体" panose="02010600030101010101" pitchFamily="2" charset="-122"/>
              </a:rPr>
              <a:t>承担单位任务书签章</a:t>
            </a:r>
            <a:r>
              <a:rPr lang="en-US" altLang="zh-CN" b="1">
                <a:solidFill>
                  <a:srgbClr val="FF0000"/>
                </a:solidFill>
                <a:ea typeface="宋体" panose="02010600030101010101" pitchFamily="2" charset="-122"/>
              </a:rPr>
              <a:t>/</a:t>
            </a:r>
            <a:r>
              <a:rPr lang="zh-CN" altLang="en-US" b="1">
                <a:solidFill>
                  <a:srgbClr val="FF0000"/>
                </a:solidFill>
                <a:ea typeface="宋体" panose="02010600030101010101" pitchFamily="2" charset="-122"/>
              </a:rPr>
              <a:t>组织单位任务书签章</a:t>
            </a:r>
            <a:r>
              <a:rPr lang="zh-CN" b="0">
                <a:ea typeface="宋体" panose="02010600030101010101" pitchFamily="2" charset="-122"/>
              </a:rPr>
              <a:t>，进入任务书签章页面。</a:t>
            </a:r>
            <a:endParaRPr lang="zh-CN" altLang="en-US" b="0">
              <a:ea typeface="宋体" panose="02010600030101010101" pitchFamily="2" charset="-122"/>
            </a:endParaRPr>
          </a:p>
        </p:txBody>
      </p:sp>
      <p:pic>
        <p:nvPicPr>
          <p:cNvPr id="32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28165" y="1807845"/>
            <a:ext cx="7310120" cy="3969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347980" y="220980"/>
            <a:ext cx="740791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ClrTx/>
              <a:buSzTx/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rgbClr val="003CA5"/>
                </a:solidFill>
                <a:latin typeface="江城圆体 600W" panose="020B0800000000000000" charset="-122"/>
                <a:ea typeface="江城圆体 600W" panose="020B0800000000000000" charset="-122"/>
                <a:cs typeface="江城圆体 600W" panose="020B0800000000000000" charset="-122"/>
                <a:sym typeface="Arial" panose="020B0604020202020204" pitchFamily="34" charset="0"/>
              </a:rPr>
              <a:t>承担单位</a:t>
            </a:r>
            <a:r>
              <a:rPr lang="zh-CN" altLang="en-US" sz="2400" dirty="0">
                <a:solidFill>
                  <a:srgbClr val="003CA5"/>
                </a:solidFill>
                <a:latin typeface="江城圆体 600W" panose="020B0800000000000000" charset="-122"/>
                <a:ea typeface="江城圆体 600W" panose="020B0800000000000000" charset="-122"/>
                <a:cs typeface="江城圆体 600W" panose="020B0800000000000000" charset="-122"/>
                <a:sym typeface="Arial" panose="020B0604020202020204" pitchFamily="34" charset="0"/>
              </a:rPr>
              <a:t>、组织单位</a:t>
            </a:r>
            <a:r>
              <a:rPr lang="zh-CN" altLang="en-US" sz="2400" dirty="0">
                <a:solidFill>
                  <a:srgbClr val="003CA5"/>
                </a:solidFill>
                <a:latin typeface="江城圆体 600W" panose="020B0800000000000000" charset="-122"/>
                <a:ea typeface="江城圆体 600W" panose="020B0800000000000000" charset="-122"/>
                <a:cs typeface="江城圆体 600W" panose="020B0800000000000000" charset="-122"/>
                <a:sym typeface="Arial" panose="020B0604020202020204" pitchFamily="34" charset="0"/>
              </a:rPr>
              <a:t>选章</a:t>
            </a:r>
            <a:endParaRPr lang="zh-CN" altLang="en-US" sz="2400" dirty="0">
              <a:solidFill>
                <a:srgbClr val="003CA5"/>
              </a:solidFill>
              <a:latin typeface="江城圆体 600W" panose="020B0800000000000000" charset="-122"/>
              <a:ea typeface="江城圆体 600W" panose="020B0800000000000000" charset="-122"/>
              <a:cs typeface="江城圆体 600W" panose="020B0800000000000000" charset="-122"/>
              <a:sym typeface="Arial" panose="020B0604020202020204" pitchFamily="34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18465" y="922020"/>
            <a:ext cx="1027874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>
                <a:ea typeface="宋体" panose="02010600030101010101" pitchFamily="2" charset="-122"/>
              </a:rPr>
              <a:t>点击选择，选择合适的电子印章及签章人员。</a:t>
            </a:r>
            <a:endParaRPr lang="zh-CN">
              <a:ea typeface="宋体" panose="02010600030101010101" pitchFamily="2" charset="-122"/>
            </a:endParaRPr>
          </a:p>
        </p:txBody>
      </p:sp>
      <p:pic>
        <p:nvPicPr>
          <p:cNvPr id="12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275205" y="1730375"/>
            <a:ext cx="6649720" cy="3931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347980" y="220980"/>
            <a:ext cx="740791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ClrTx/>
              <a:buSzTx/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rgbClr val="003CA5"/>
                </a:solidFill>
                <a:latin typeface="江城圆体 600W" panose="020B0800000000000000" charset="-122"/>
                <a:ea typeface="江城圆体 600W" panose="020B0800000000000000" charset="-122"/>
                <a:cs typeface="江城圆体 600W" panose="020B0800000000000000" charset="-122"/>
                <a:sym typeface="Arial" panose="020B0604020202020204" pitchFamily="34" charset="0"/>
              </a:rPr>
              <a:t>承担单位</a:t>
            </a:r>
            <a:r>
              <a:rPr lang="zh-CN" altLang="en-US" sz="2400" dirty="0">
                <a:solidFill>
                  <a:srgbClr val="003CA5"/>
                </a:solidFill>
                <a:latin typeface="江城圆体 600W" panose="020B0800000000000000" charset="-122"/>
                <a:ea typeface="江城圆体 600W" panose="020B0800000000000000" charset="-122"/>
                <a:cs typeface="江城圆体 600W" panose="020B0800000000000000" charset="-122"/>
                <a:sym typeface="Arial" panose="020B0604020202020204" pitchFamily="34" charset="0"/>
              </a:rPr>
              <a:t>、组织单位</a:t>
            </a:r>
            <a:r>
              <a:rPr lang="zh-CN" altLang="en-US" sz="2400" dirty="0">
                <a:solidFill>
                  <a:srgbClr val="003CA5"/>
                </a:solidFill>
                <a:latin typeface="江城圆体 600W" panose="020B0800000000000000" charset="-122"/>
                <a:ea typeface="江城圆体 600W" panose="020B0800000000000000" charset="-122"/>
                <a:cs typeface="江城圆体 600W" panose="020B0800000000000000" charset="-122"/>
                <a:sym typeface="Arial" panose="020B0604020202020204" pitchFamily="34" charset="0"/>
              </a:rPr>
              <a:t>选章</a:t>
            </a:r>
            <a:endParaRPr lang="zh-CN" altLang="en-US" sz="2400" dirty="0">
              <a:solidFill>
                <a:srgbClr val="003CA5"/>
              </a:solidFill>
              <a:latin typeface="江城圆体 600W" panose="020B0800000000000000" charset="-122"/>
              <a:ea typeface="江城圆体 600W" panose="020B0800000000000000" charset="-122"/>
              <a:cs typeface="江城圆体 600W" panose="020B0800000000000000" charset="-122"/>
              <a:sym typeface="Arial" panose="020B0604020202020204" pitchFamily="34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18465" y="922020"/>
            <a:ext cx="1027874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>
                <a:ea typeface="宋体" panose="02010600030101010101" pitchFamily="2" charset="-122"/>
              </a:rPr>
              <a:t>在展示出来的可选信息中，选择合适的签章人员，点击右侧的</a:t>
            </a:r>
            <a:r>
              <a:rPr lang="zh-CN" b="1">
                <a:solidFill>
                  <a:srgbClr val="FF0000"/>
                </a:solidFill>
                <a:ea typeface="宋体" panose="02010600030101010101" pitchFamily="2" charset="-122"/>
              </a:rPr>
              <a:t>选择</a:t>
            </a:r>
            <a:r>
              <a:rPr lang="zh-CN">
                <a:ea typeface="宋体" panose="02010600030101010101" pitchFamily="2" charset="-122"/>
              </a:rPr>
              <a:t>按钮</a:t>
            </a:r>
            <a:endParaRPr lang="zh-CN">
              <a:ea typeface="宋体" panose="02010600030101010101" pitchFamily="2" charset="-122"/>
            </a:endParaRPr>
          </a:p>
        </p:txBody>
      </p:sp>
      <p:pic>
        <p:nvPicPr>
          <p:cNvPr id="17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53945" y="1882775"/>
            <a:ext cx="6892925" cy="4075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347980" y="220980"/>
            <a:ext cx="740791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ClrTx/>
              <a:buSzTx/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rgbClr val="003CA5"/>
                </a:solidFill>
                <a:latin typeface="江城圆体 600W" panose="020B0800000000000000" charset="-122"/>
                <a:ea typeface="江城圆体 600W" panose="020B0800000000000000" charset="-122"/>
                <a:cs typeface="江城圆体 600W" panose="020B0800000000000000" charset="-122"/>
                <a:sym typeface="Arial" panose="020B0604020202020204" pitchFamily="34" charset="0"/>
              </a:rPr>
              <a:t>承担单位</a:t>
            </a:r>
            <a:r>
              <a:rPr lang="zh-CN" altLang="en-US" sz="2400" dirty="0">
                <a:solidFill>
                  <a:srgbClr val="003CA5"/>
                </a:solidFill>
                <a:latin typeface="江城圆体 600W" panose="020B0800000000000000" charset="-122"/>
                <a:ea typeface="江城圆体 600W" panose="020B0800000000000000" charset="-122"/>
                <a:cs typeface="江城圆体 600W" panose="020B0800000000000000" charset="-122"/>
                <a:sym typeface="Arial" panose="020B0604020202020204" pitchFamily="34" charset="0"/>
              </a:rPr>
              <a:t>、组织单位</a:t>
            </a:r>
            <a:r>
              <a:rPr lang="zh-CN" altLang="en-US" sz="2400" dirty="0">
                <a:solidFill>
                  <a:srgbClr val="003CA5"/>
                </a:solidFill>
                <a:latin typeface="江城圆体 600W" panose="020B0800000000000000" charset="-122"/>
                <a:ea typeface="江城圆体 600W" panose="020B0800000000000000" charset="-122"/>
                <a:cs typeface="江城圆体 600W" panose="020B0800000000000000" charset="-122"/>
                <a:sym typeface="Arial" panose="020B0604020202020204" pitchFamily="34" charset="0"/>
              </a:rPr>
              <a:t>选章</a:t>
            </a:r>
            <a:endParaRPr lang="zh-CN" altLang="en-US" sz="2400" dirty="0">
              <a:solidFill>
                <a:srgbClr val="003CA5"/>
              </a:solidFill>
              <a:latin typeface="江城圆体 600W" panose="020B0800000000000000" charset="-122"/>
              <a:ea typeface="江城圆体 600W" panose="020B0800000000000000" charset="-122"/>
              <a:cs typeface="江城圆体 600W" panose="020B0800000000000000" charset="-122"/>
              <a:sym typeface="Arial" panose="020B0604020202020204" pitchFamily="34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18465" y="922020"/>
            <a:ext cx="1027874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>
                <a:ea typeface="宋体" panose="02010600030101010101" pitchFamily="2" charset="-122"/>
              </a:rPr>
              <a:t>点击</a:t>
            </a:r>
            <a:r>
              <a:rPr lang="zh-CN" b="1">
                <a:solidFill>
                  <a:srgbClr val="FF0000"/>
                </a:solidFill>
                <a:ea typeface="宋体" panose="02010600030101010101" pitchFamily="2" charset="-122"/>
              </a:rPr>
              <a:t>保存</a:t>
            </a:r>
            <a:r>
              <a:rPr lang="zh-CN">
                <a:ea typeface="宋体" panose="02010600030101010101" pitchFamily="2" charset="-122"/>
              </a:rPr>
              <a:t>，保存已选择的电子印章</a:t>
            </a:r>
            <a:endParaRPr lang="zh-CN"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933065" y="2263140"/>
            <a:ext cx="5778500" cy="2413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347980" y="220980"/>
            <a:ext cx="740791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ClrTx/>
              <a:buSzTx/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rgbClr val="003CA5"/>
                </a:solidFill>
                <a:latin typeface="江城圆体 600W" panose="020B0800000000000000" charset="-122"/>
                <a:ea typeface="江城圆体 600W" panose="020B0800000000000000" charset="-122"/>
                <a:cs typeface="江城圆体 600W" panose="020B0800000000000000" charset="-122"/>
                <a:sym typeface="Arial" panose="020B0604020202020204" pitchFamily="34" charset="0"/>
              </a:rPr>
              <a:t>承担单位</a:t>
            </a:r>
            <a:r>
              <a:rPr lang="zh-CN" altLang="en-US" sz="2400" dirty="0">
                <a:solidFill>
                  <a:srgbClr val="003CA5"/>
                </a:solidFill>
                <a:latin typeface="江城圆体 600W" panose="020B0800000000000000" charset="-122"/>
                <a:ea typeface="江城圆体 600W" panose="020B0800000000000000" charset="-122"/>
                <a:cs typeface="江城圆体 600W" panose="020B0800000000000000" charset="-122"/>
                <a:sym typeface="Arial" panose="020B0604020202020204" pitchFamily="34" charset="0"/>
              </a:rPr>
              <a:t>、组织单位</a:t>
            </a:r>
            <a:r>
              <a:rPr lang="zh-CN" altLang="en-US" sz="2400" dirty="0">
                <a:solidFill>
                  <a:srgbClr val="003CA5"/>
                </a:solidFill>
                <a:latin typeface="江城圆体 600W" panose="020B0800000000000000" charset="-122"/>
                <a:ea typeface="江城圆体 600W" panose="020B0800000000000000" charset="-122"/>
                <a:cs typeface="江城圆体 600W" panose="020B0800000000000000" charset="-122"/>
                <a:sym typeface="Arial" panose="020B0604020202020204" pitchFamily="34" charset="0"/>
              </a:rPr>
              <a:t>选章</a:t>
            </a:r>
            <a:endParaRPr lang="zh-CN" altLang="en-US" sz="2400" dirty="0">
              <a:solidFill>
                <a:srgbClr val="003CA5"/>
              </a:solidFill>
              <a:latin typeface="江城圆体 600W" panose="020B0800000000000000" charset="-122"/>
              <a:ea typeface="江城圆体 600W" panose="020B0800000000000000" charset="-122"/>
              <a:cs typeface="江城圆体 600W" panose="020B0800000000000000" charset="-122"/>
              <a:sym typeface="Arial" panose="020B0604020202020204" pitchFamily="34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18465" y="922020"/>
            <a:ext cx="1027874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>
                <a:ea typeface="宋体" panose="02010600030101010101" pitchFamily="2" charset="-122"/>
              </a:rPr>
              <a:t>点击</a:t>
            </a:r>
            <a:r>
              <a:rPr lang="zh-CN" b="1">
                <a:solidFill>
                  <a:srgbClr val="FF0000"/>
                </a:solidFill>
                <a:ea typeface="宋体" panose="02010600030101010101" pitchFamily="2" charset="-122"/>
              </a:rPr>
              <a:t>查看</a:t>
            </a:r>
            <a:r>
              <a:rPr lang="zh-CN">
                <a:ea typeface="宋体" panose="02010600030101010101" pitchFamily="2" charset="-122"/>
              </a:rPr>
              <a:t>，可以查看自己单位已选择的电子印章。</a:t>
            </a:r>
            <a:r>
              <a:rPr lang="zh-CN" b="1">
                <a:highlight>
                  <a:srgbClr val="FFFF00"/>
                </a:highlight>
                <a:ea typeface="宋体" panose="02010600030101010101" pitchFamily="2" charset="-122"/>
              </a:rPr>
              <a:t>承担单位完成任务书选章后，系统自动流转到组织单位。</a:t>
            </a:r>
            <a:endParaRPr lang="zh-CN" b="1">
              <a:highlight>
                <a:srgbClr val="FFFF00"/>
              </a:highlight>
              <a:ea typeface="宋体" panose="02010600030101010101" pitchFamily="2" charset="-122"/>
            </a:endParaRPr>
          </a:p>
        </p:txBody>
      </p:sp>
      <p:pic>
        <p:nvPicPr>
          <p:cNvPr id="34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621915" y="1617980"/>
            <a:ext cx="6430010" cy="441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347980" y="220980"/>
            <a:ext cx="740791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rgbClr val="003CA5"/>
                </a:solidFill>
                <a:latin typeface="江城圆体 600W" panose="020B0800000000000000" charset="-122"/>
                <a:ea typeface="江城圆体 600W" panose="020B0800000000000000" charset="-122"/>
                <a:cs typeface="江城圆体 600W" panose="020B0800000000000000" charset="-122"/>
                <a:sym typeface="Arial" panose="020B0604020202020204" pitchFamily="34" charset="0"/>
              </a:rPr>
              <a:t>任务书签订</a:t>
            </a:r>
            <a:r>
              <a:rPr lang="zh-CN" altLang="en-US" sz="2400" dirty="0">
                <a:solidFill>
                  <a:srgbClr val="003CA5"/>
                </a:solidFill>
                <a:latin typeface="江城圆体 600W" panose="020B0800000000000000" charset="-122"/>
                <a:ea typeface="江城圆体 600W" panose="020B0800000000000000" charset="-122"/>
                <a:cs typeface="江城圆体 600W" panose="020B0800000000000000" charset="-122"/>
                <a:sym typeface="Arial" panose="020B0604020202020204" pitchFamily="34" charset="0"/>
              </a:rPr>
              <a:t>全流程</a:t>
            </a:r>
            <a:endParaRPr lang="zh-CN" altLang="en-US" sz="2400" dirty="0">
              <a:solidFill>
                <a:srgbClr val="003CA5"/>
              </a:solidFill>
              <a:latin typeface="江城圆体 600W" panose="020B0800000000000000" charset="-122"/>
              <a:ea typeface="江城圆体 600W" panose="020B0800000000000000" charset="-122"/>
              <a:cs typeface="江城圆体 600W" panose="020B0800000000000000" charset="-122"/>
              <a:sym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74650" y="1496695"/>
            <a:ext cx="1745615" cy="188912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一、任务书确认</a:t>
            </a:r>
            <a:endParaRPr lang="zh-CN" altLang="en-US"/>
          </a:p>
          <a:p>
            <a:pPr algn="ctr"/>
            <a:r>
              <a:rPr lang="zh-CN" altLang="en-US"/>
              <a:t>（项目负责人）</a:t>
            </a:r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849880" y="1496695"/>
            <a:ext cx="1745615" cy="188912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二、任务书</a:t>
            </a:r>
            <a:r>
              <a:rPr lang="zh-CN" altLang="en-US"/>
              <a:t>审核</a:t>
            </a:r>
            <a:endParaRPr lang="zh-CN" altLang="en-US"/>
          </a:p>
          <a:p>
            <a:pPr algn="ctr"/>
            <a:r>
              <a:rPr lang="zh-CN" altLang="en-US"/>
              <a:t>（承担单位、组织单位、市科技局）</a:t>
            </a:r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5325110" y="1496695"/>
            <a:ext cx="1745615" cy="188912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三、签章人员维护（承担单位、组织单位）</a:t>
            </a:r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7807960" y="1496695"/>
            <a:ext cx="1745615" cy="188912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ym typeface="+mn-ea"/>
              </a:rPr>
              <a:t>四、任务书选章</a:t>
            </a:r>
            <a:endParaRPr lang="zh-CN" altLang="en-US"/>
          </a:p>
          <a:p>
            <a:pPr algn="ctr"/>
            <a:r>
              <a:rPr lang="zh-CN" altLang="en-US">
                <a:sym typeface="+mn-ea"/>
              </a:rPr>
              <a:t>（承担单位、组织单位、</a:t>
            </a:r>
            <a:r>
              <a:rPr lang="zh-CN" altLang="en-US">
                <a:sym typeface="+mn-ea"/>
              </a:rPr>
              <a:t>市科技局</a:t>
            </a:r>
            <a:r>
              <a:rPr lang="zh-CN" altLang="en-US">
                <a:sym typeface="+mn-ea"/>
              </a:rPr>
              <a:t>）</a:t>
            </a:r>
            <a:endParaRPr lang="zh-CN" altLang="en-US"/>
          </a:p>
        </p:txBody>
      </p:sp>
      <p:cxnSp>
        <p:nvCxnSpPr>
          <p:cNvPr id="7" name="直接箭头连接符 6"/>
          <p:cNvCxnSpPr>
            <a:stCxn id="2" idx="3"/>
            <a:endCxn id="3" idx="1"/>
          </p:cNvCxnSpPr>
          <p:nvPr/>
        </p:nvCxnSpPr>
        <p:spPr>
          <a:xfrm>
            <a:off x="2120265" y="2441575"/>
            <a:ext cx="72961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箭头连接符 7"/>
          <p:cNvCxnSpPr>
            <a:stCxn id="3" idx="3"/>
            <a:endCxn id="5" idx="1"/>
          </p:cNvCxnSpPr>
          <p:nvPr/>
        </p:nvCxnSpPr>
        <p:spPr>
          <a:xfrm>
            <a:off x="4595495" y="2441575"/>
            <a:ext cx="72961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箭头连接符 8"/>
          <p:cNvCxnSpPr>
            <a:stCxn id="5" idx="3"/>
            <a:endCxn id="6" idx="1"/>
          </p:cNvCxnSpPr>
          <p:nvPr/>
        </p:nvCxnSpPr>
        <p:spPr>
          <a:xfrm>
            <a:off x="7070725" y="2441575"/>
            <a:ext cx="73723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012825" y="3867150"/>
            <a:ext cx="10460990" cy="18491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>
              <a:buFont typeface="Arial" panose="020B0604020202020204" pitchFamily="34" charset="0"/>
              <a:buNone/>
            </a:pPr>
            <a:r>
              <a:rPr lang="zh-CN" altLang="en-US">
                <a:sym typeface="+mn-ea"/>
              </a:rPr>
              <a:t>1、</a:t>
            </a:r>
            <a:r>
              <a:rPr lang="zh-CN" altLang="en-US">
                <a:sym typeface="+mn-ea"/>
              </a:rPr>
              <a:t>若承担单位或组织单位中至少有一方为企业或社会团体，则只能线下签章。线下签章包括上图第一、第二、</a:t>
            </a:r>
            <a:r>
              <a:rPr lang="zh-CN" altLang="en-US">
                <a:sym typeface="+mn-ea"/>
              </a:rPr>
              <a:t>第五环节。</a:t>
            </a:r>
            <a:endParaRPr lang="zh-CN" altLang="en-US"/>
          </a:p>
          <a:p>
            <a:pPr indent="0">
              <a:buFont typeface="Arial" panose="020B0604020202020204" pitchFamily="34" charset="0"/>
              <a:buNone/>
            </a:pPr>
            <a:r>
              <a:rPr lang="zh-CN" altLang="en-US">
                <a:sym typeface="+mn-ea"/>
              </a:rPr>
              <a:t>2、若承担单位以及组织单位均为党政机关和事业单位，则可以线上签章。线上签章包括上图全部环节。</a:t>
            </a:r>
            <a:endParaRPr lang="zh-CN" altLang="en-US"/>
          </a:p>
          <a:p>
            <a:r>
              <a:rPr lang="en-US" altLang="zh-CN">
                <a:sym typeface="+mn-ea"/>
              </a:rPr>
              <a:t>3</a:t>
            </a:r>
            <a:r>
              <a:rPr lang="zh-CN" altLang="en-US">
                <a:sym typeface="+mn-ea"/>
              </a:rPr>
              <a:t>、上图中，除</a:t>
            </a:r>
            <a:r>
              <a:rPr lang="zh-CN" altLang="en-US">
                <a:sym typeface="+mn-ea"/>
              </a:rPr>
              <a:t>第三个环节“签章人员维护”可以各办理主体各自同步开展外；其他</a:t>
            </a:r>
            <a:r>
              <a:rPr lang="zh-CN" altLang="en-US">
                <a:sym typeface="+mn-ea"/>
              </a:rPr>
              <a:t>环节均为上一主体完成后，下一主体才能开始。</a:t>
            </a:r>
            <a:endParaRPr lang="zh-CN" altLang="en-US"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10275570" y="1496695"/>
            <a:ext cx="1745615" cy="188912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五、任务书</a:t>
            </a:r>
            <a:r>
              <a:rPr lang="zh-CN" altLang="en-US"/>
              <a:t>签章</a:t>
            </a:r>
            <a:endParaRPr lang="zh-CN" altLang="en-US"/>
          </a:p>
          <a:p>
            <a:pPr algn="ctr"/>
            <a:r>
              <a:rPr lang="zh-CN" altLang="en-US"/>
              <a:t>（承担单位、组织单位、</a:t>
            </a:r>
            <a:r>
              <a:rPr lang="zh-CN" altLang="en-US">
                <a:sym typeface="+mn-ea"/>
              </a:rPr>
              <a:t>市科技局</a:t>
            </a:r>
            <a:r>
              <a:rPr lang="zh-CN" altLang="en-US"/>
              <a:t>）</a:t>
            </a:r>
            <a:endParaRPr lang="zh-CN" altLang="en-US"/>
          </a:p>
        </p:txBody>
      </p:sp>
      <p:cxnSp>
        <p:nvCxnSpPr>
          <p:cNvPr id="11" name="直接箭头连接符 10"/>
          <p:cNvCxnSpPr/>
          <p:nvPr>
            <p:custDataLst>
              <p:tags r:id="rId3"/>
            </p:custDataLst>
          </p:nvPr>
        </p:nvCxnSpPr>
        <p:spPr>
          <a:xfrm>
            <a:off x="9563100" y="2431415"/>
            <a:ext cx="720090" cy="101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/>
          <p:nvPr>
            <p:ph type="ctrTitle" idx="2"/>
            <p:custDataLst>
              <p:tags r:id="rId1"/>
            </p:custDataLst>
          </p:nvPr>
        </p:nvSpPr>
        <p:spPr>
          <a:xfrm>
            <a:off x="4826173" y="3196000"/>
            <a:ext cx="5126644" cy="833755"/>
          </a:xfrm>
        </p:spPr>
        <p:txBody>
          <a:bodyPr/>
          <a:p>
            <a:r>
              <a:rPr lang="zh-CN" altLang="en-US">
                <a:solidFill>
                  <a:schemeClr val="dk1">
                    <a:lumMod val="85000"/>
                    <a:lumOff val="15000"/>
                  </a:schemeClr>
                </a:solidFill>
              </a:rPr>
              <a:t>签章</a:t>
            </a:r>
            <a:endParaRPr lang="zh-CN" altLang="en-US">
              <a:solidFill>
                <a:schemeClr val="dk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5656118" y="1315720"/>
            <a:ext cx="3466119" cy="1639615"/>
          </a:xfrm>
          <a:prstGeom prst="rect">
            <a:avLst/>
          </a:prstGeom>
          <a:noFill/>
        </p:spPr>
        <p:txBody>
          <a:bodyPr wrap="square" tIns="0" bIns="0" rtlCol="0" anchor="b" anchorCtr="0">
            <a:normAutofit/>
          </a:bodyPr>
          <a:p>
            <a:pPr algn="ctr"/>
            <a:r>
              <a:rPr lang="en-US" altLang="zh-CN" sz="8000" b="1" dirty="0">
                <a:solidFill>
                  <a:schemeClr val="accent1"/>
                </a:solidFill>
                <a:uFillTx/>
                <a:latin typeface="汉仪文黑-75简" panose="00020600040101010101" charset="-122"/>
                <a:ea typeface="汉仪文黑-55简" panose="00020600040101010101" charset="-122"/>
              </a:rPr>
              <a:t>06</a:t>
            </a:r>
            <a:endParaRPr lang="en-US" altLang="zh-CN" sz="8000" b="1" dirty="0">
              <a:solidFill>
                <a:schemeClr val="accent1"/>
              </a:solidFill>
              <a:uFillTx/>
              <a:latin typeface="汉仪文黑-75简" panose="00020600040101010101" charset="-122"/>
              <a:ea typeface="汉仪文黑-55简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21730" y="45681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承担单位、组织单位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347980" y="220980"/>
            <a:ext cx="740791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ClrTx/>
              <a:buSzTx/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rgbClr val="003CA5"/>
                </a:solidFill>
                <a:latin typeface="江城圆体 600W" panose="020B0800000000000000" charset="-122"/>
                <a:ea typeface="江城圆体 600W" panose="020B0800000000000000" charset="-122"/>
                <a:cs typeface="江城圆体 600W" panose="020B0800000000000000" charset="-122"/>
                <a:sym typeface="Arial" panose="020B0604020202020204" pitchFamily="34" charset="0"/>
              </a:rPr>
              <a:t>承担单位、组织单位</a:t>
            </a:r>
            <a:r>
              <a:rPr lang="zh-CN" altLang="en-US" sz="2400" b="1" dirty="0">
                <a:solidFill>
                  <a:srgbClr val="003CA5"/>
                </a:solidFill>
                <a:latin typeface="江城圆体 600W" panose="020B0800000000000000" charset="-122"/>
                <a:ea typeface="江城圆体 600W" panose="020B0800000000000000" charset="-122"/>
                <a:cs typeface="江城圆体 600W" panose="020B0800000000000000" charset="-122"/>
                <a:sym typeface="Arial" panose="020B0604020202020204" pitchFamily="34" charset="0"/>
              </a:rPr>
              <a:t>线上签章</a:t>
            </a:r>
            <a:endParaRPr lang="zh-CN" altLang="en-US" sz="2400" b="1" dirty="0">
              <a:solidFill>
                <a:srgbClr val="003CA5"/>
              </a:solidFill>
              <a:latin typeface="江城圆体 600W" panose="020B0800000000000000" charset="-122"/>
              <a:ea typeface="江城圆体 600W" panose="020B0800000000000000" charset="-122"/>
              <a:cs typeface="江城圆体 600W" panose="020B0800000000000000" charset="-122"/>
              <a:sym typeface="Arial" panose="020B0604020202020204" pitchFamily="34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76885" y="681355"/>
            <a:ext cx="1027874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>
                <a:solidFill>
                  <a:srgbClr val="FF0000"/>
                </a:solidFill>
                <a:sym typeface="+mn-ea"/>
              </a:rPr>
              <a:t>若承担单位或组织单位中至少有一方为企业或社会团体，则只能</a:t>
            </a:r>
            <a:r>
              <a:rPr lang="zh-CN" b="1">
                <a:solidFill>
                  <a:srgbClr val="FF0000"/>
                </a:solidFill>
                <a:sym typeface="+mn-ea"/>
              </a:rPr>
              <a:t>线下签章，操作方法详见下一页</a:t>
            </a:r>
            <a:r>
              <a:rPr lang="zh-CN">
                <a:solidFill>
                  <a:srgbClr val="FF0000"/>
                </a:solidFill>
                <a:sym typeface="+mn-ea"/>
              </a:rPr>
              <a:t>；</a:t>
            </a:r>
            <a:endParaRPr lang="zh-CN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>
                <a:solidFill>
                  <a:srgbClr val="FF0000"/>
                </a:solidFill>
                <a:sym typeface="+mn-ea"/>
              </a:rPr>
              <a:t>若承担单位以及组织单位均为党政机关和事业单位，则可以线上签章。</a:t>
            </a:r>
            <a:endParaRPr lang="zh-CN">
              <a:solidFill>
                <a:srgbClr val="FF0000"/>
              </a:solidFill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indent="0"/>
            <a:r>
              <a:rPr lang="zh-CN" b="1">
                <a:highlight>
                  <a:srgbClr val="FFFF00"/>
                </a:highlight>
                <a:ea typeface="宋体" panose="02010600030101010101" pitchFamily="2" charset="-122"/>
              </a:rPr>
              <a:t>线上签章步骤：</a:t>
            </a:r>
            <a:endParaRPr lang="zh-CN" b="1">
              <a:highlight>
                <a:srgbClr val="FFFF00"/>
              </a:highlight>
              <a:ea typeface="宋体" panose="02010600030101010101" pitchFamily="2" charset="-122"/>
            </a:endParaRPr>
          </a:p>
          <a:p>
            <a:pPr indent="0"/>
            <a:r>
              <a:rPr lang="zh-CN" b="1">
                <a:highlight>
                  <a:srgbClr val="FFFF00"/>
                </a:highlight>
                <a:ea typeface="宋体" panose="02010600030101010101" pitchFamily="2" charset="-122"/>
              </a:rPr>
              <a:t>等待市科技局完成任务书选章后，进入任务书签章环节。</a:t>
            </a:r>
            <a:endParaRPr lang="zh-CN" b="1">
              <a:highlight>
                <a:srgbClr val="FFFF00"/>
              </a:highlight>
              <a:ea typeface="宋体" panose="02010600030101010101" pitchFamily="2" charset="-122"/>
            </a:endParaRPr>
          </a:p>
          <a:p>
            <a:pPr indent="0"/>
            <a:r>
              <a:rPr lang="zh-CN" b="1">
                <a:highlight>
                  <a:srgbClr val="FFFF00"/>
                </a:highlight>
                <a:ea typeface="宋体" panose="02010600030101010101" pitchFamily="2" charset="-122"/>
              </a:rPr>
              <a:t>承担单位、组织单位依次登录“广州科技</a:t>
            </a:r>
            <a:r>
              <a:rPr lang="zh-CN" b="1">
                <a:highlight>
                  <a:srgbClr val="FFFF00"/>
                </a:highlight>
                <a:ea typeface="宋体" panose="02010600030101010101" pitchFamily="2" charset="-122"/>
              </a:rPr>
              <a:t>大脑”，按照下方指引完成任务书电子签章。</a:t>
            </a:r>
            <a:endParaRPr lang="zh-CN" b="1">
              <a:highlight>
                <a:srgbClr val="FFFF00"/>
              </a:highlight>
              <a:ea typeface="宋体" panose="02010600030101010101" pitchFamily="2" charset="-122"/>
            </a:endParaRPr>
          </a:p>
        </p:txBody>
      </p:sp>
      <p:pic>
        <p:nvPicPr>
          <p:cNvPr id="2" name="图片 1" descr="7c57e9b7d9e34257d0fcab72844711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7980" y="2407285"/>
            <a:ext cx="11127105" cy="439610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347980" y="220980"/>
            <a:ext cx="740791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rgbClr val="003CA5"/>
                </a:solidFill>
                <a:latin typeface="江城圆体 600W" panose="020B0800000000000000" charset="-122"/>
                <a:ea typeface="江城圆体 600W" panose="020B0800000000000000" charset="-122"/>
                <a:cs typeface="江城圆体 600W" panose="020B0800000000000000" charset="-122"/>
                <a:sym typeface="Arial" panose="020B0604020202020204" pitchFamily="34" charset="0"/>
              </a:rPr>
              <a:t>线下签章</a:t>
            </a:r>
            <a:endParaRPr lang="zh-CN" altLang="en-US" sz="2400" dirty="0">
              <a:solidFill>
                <a:srgbClr val="003CA5"/>
              </a:solidFill>
              <a:latin typeface="江城圆体 600W" panose="020B0800000000000000" charset="-122"/>
              <a:ea typeface="江城圆体 600W" panose="020B0800000000000000" charset="-122"/>
              <a:cs typeface="江城圆体 600W" panose="020B0800000000000000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2925" y="681355"/>
            <a:ext cx="11107420" cy="671830"/>
          </a:xfrm>
          <a:prstGeom prst="rect">
            <a:avLst/>
          </a:prstGeom>
          <a:noFill/>
        </p:spPr>
        <p:txBody>
          <a:bodyPr wrap="square" rtlCol="0">
            <a:noAutofit/>
          </a:bodyPr>
          <a:p/>
        </p:txBody>
      </p:sp>
      <p:sp>
        <p:nvSpPr>
          <p:cNvPr id="101" name="文本框 100"/>
          <p:cNvSpPr txBox="1"/>
          <p:nvPr/>
        </p:nvSpPr>
        <p:spPr>
          <a:xfrm>
            <a:off x="697230" y="807085"/>
            <a:ext cx="10079990" cy="3415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>
                <a:solidFill>
                  <a:srgbClr val="FF0000"/>
                </a:solidFill>
                <a:sym typeface="+mn-ea"/>
              </a:rPr>
              <a:t>若承担单位或组织单位中至少有一方为企业或社会团体，则只能线下签章；</a:t>
            </a:r>
            <a:endParaRPr lang="zh-CN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>
                <a:solidFill>
                  <a:srgbClr val="FF0000"/>
                </a:solidFill>
                <a:sym typeface="+mn-ea"/>
              </a:rPr>
              <a:t>若承担单位以及组织单位均为党政机关和事业单位，则可以线上签章。</a:t>
            </a:r>
            <a:endParaRPr lang="zh-CN">
              <a:solidFill>
                <a:srgbClr val="FF0000"/>
              </a:solidFill>
            </a:endParaRPr>
          </a:p>
          <a:p>
            <a:pPr marL="0" indent="0" algn="l"/>
            <a:endParaRPr lang="zh-CN" b="0">
              <a:cs typeface="宋体" panose="02010600030101010101" pitchFamily="2" charset="-122"/>
            </a:endParaRPr>
          </a:p>
          <a:p>
            <a:pPr marL="0" indent="0" algn="l"/>
            <a:r>
              <a:rPr lang="zh-CN" b="0">
                <a:cs typeface="宋体" panose="02010600030101010101" pitchFamily="2" charset="-122"/>
              </a:rPr>
              <a:t>线下流程如下：</a:t>
            </a:r>
            <a:r>
              <a:rPr lang="en-US" b="0">
                <a:latin typeface="华文仿宋" panose="02010600040101010101" charset="-122"/>
                <a:cs typeface="宋体" panose="02010600030101010101" pitchFamily="2" charset="-122"/>
              </a:rPr>
              <a:t>1. </a:t>
            </a:r>
            <a:r>
              <a:rPr lang="zh-CN" altLang="en-US" b="0">
                <a:latin typeface="华文仿宋" panose="02010600040101010101" charset="-122"/>
                <a:cs typeface="宋体" panose="02010600030101010101" pitchFamily="2" charset="-122"/>
              </a:rPr>
              <a:t>等待市科技局</a:t>
            </a:r>
            <a:r>
              <a:rPr lang="zh-CN" b="0">
                <a:cs typeface="宋体" panose="02010600030101010101" pitchFamily="2" charset="-122"/>
              </a:rPr>
              <a:t>开启线下盖章流程。</a:t>
            </a:r>
            <a:endParaRPr lang="zh-CN" b="0">
              <a:cs typeface="宋体" panose="02010600030101010101" pitchFamily="2" charset="-122"/>
            </a:endParaRPr>
          </a:p>
          <a:p>
            <a:pPr marL="0" indent="0" algn="l"/>
            <a:r>
              <a:rPr lang="en-US" b="0">
                <a:latin typeface="华文仿宋" panose="02010600040101010101" charset="-122"/>
                <a:cs typeface="宋体" panose="02010600030101010101" pitchFamily="2" charset="-122"/>
              </a:rPr>
              <a:t>2. </a:t>
            </a:r>
            <a:r>
              <a:rPr lang="zh-CN" b="0">
                <a:cs typeface="宋体" panose="02010600030101010101" pitchFamily="2" charset="-122"/>
              </a:rPr>
              <a:t>三方完成任务书盖章后，分发纸质任务书原件。业务主管处室（若为简政放权专题，此步由组织单位负责）负责将盖章后的任务书完整版扫描件上传到“广州科技大脑”，结束盖章流程。</a:t>
            </a:r>
            <a:endParaRPr lang="zh-CN" b="0">
              <a:cs typeface="宋体" panose="02010600030101010101" pitchFamily="2" charset="-122"/>
            </a:endParaRPr>
          </a:p>
          <a:p>
            <a:pPr marL="0" indent="0" algn="l"/>
            <a:r>
              <a:rPr lang="zh-CN" b="1">
                <a:cs typeface="宋体" panose="02010600030101010101" pitchFamily="2" charset="-122"/>
              </a:rPr>
              <a:t>简政放权专题包括：</a:t>
            </a:r>
            <a:r>
              <a:rPr lang="zh-CN" b="0">
                <a:cs typeface="宋体" panose="02010600030101010101" pitchFamily="2" charset="-122"/>
              </a:rPr>
              <a:t>基础与基础应用研究专题、市校院（企）联合资助项目、行业科技协同创新中心建设专题。</a:t>
            </a:r>
            <a:endParaRPr lang="zh-CN" b="0">
              <a:cs typeface="宋体" panose="02010600030101010101" pitchFamily="2" charset="-122"/>
            </a:endParaRPr>
          </a:p>
          <a:p>
            <a:pPr marL="0" indent="0" algn="l"/>
            <a:endParaRPr lang="zh-CN" b="0">
              <a:cs typeface="宋体" panose="02010600030101010101" pitchFamily="2" charset="-122"/>
            </a:endParaRPr>
          </a:p>
          <a:p>
            <a:pPr marL="0" indent="0" algn="l"/>
            <a:r>
              <a:rPr lang="zh-CN" b="0">
                <a:cs typeface="宋体" panose="02010600030101010101" pitchFamily="2" charset="-122"/>
              </a:rPr>
              <a:t>任务书是项目过程管理和结题验收的重要依据，</a:t>
            </a:r>
            <a:r>
              <a:rPr lang="zh-CN" b="0">
                <a:solidFill>
                  <a:srgbClr val="FF0000"/>
                </a:solidFill>
                <a:cs typeface="宋体" panose="02010600030101010101" pitchFamily="2" charset="-122"/>
              </a:rPr>
              <a:t>原则上，上传后不得修改</a:t>
            </a:r>
            <a:r>
              <a:rPr lang="zh-CN" b="0">
                <a:cs typeface="宋体" panose="02010600030101010101" pitchFamily="2" charset="-122"/>
              </a:rPr>
              <a:t>。</a:t>
            </a:r>
            <a:endParaRPr lang="zh-CN" b="0">
              <a:cs typeface="宋体" panose="02010600030101010101" pitchFamily="2" charset="-122"/>
            </a:endParaRPr>
          </a:p>
          <a:p>
            <a:endParaRPr lang="zh-CN" altLang="en-US" b="0">
              <a:solidFill>
                <a:srgbClr val="FF0000"/>
              </a:solidFill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/>
          <p:nvPr>
            <p:ph type="ctrTitle" idx="2"/>
            <p:custDataLst>
              <p:tags r:id="rId1"/>
            </p:custDataLst>
          </p:nvPr>
        </p:nvSpPr>
        <p:spPr>
          <a:xfrm>
            <a:off x="4826173" y="3196000"/>
            <a:ext cx="5126644" cy="833755"/>
          </a:xfrm>
        </p:spPr>
        <p:txBody>
          <a:bodyPr/>
          <a:p>
            <a:r>
              <a:rPr lang="zh-CN" altLang="en-US">
                <a:solidFill>
                  <a:schemeClr val="dk1">
                    <a:lumMod val="85000"/>
                    <a:lumOff val="15000"/>
                  </a:schemeClr>
                </a:solidFill>
              </a:rPr>
              <a:t>任务书确认</a:t>
            </a:r>
            <a:endParaRPr lang="zh-CN" altLang="en-US">
              <a:solidFill>
                <a:schemeClr val="dk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5656118" y="1315720"/>
            <a:ext cx="3466119" cy="1639615"/>
          </a:xfrm>
          <a:prstGeom prst="rect">
            <a:avLst/>
          </a:prstGeom>
          <a:noFill/>
        </p:spPr>
        <p:txBody>
          <a:bodyPr wrap="square" tIns="0" bIns="0" rtlCol="0" anchor="b" anchorCtr="0">
            <a:normAutofit/>
          </a:bodyPr>
          <a:p>
            <a:pPr algn="ctr"/>
            <a:r>
              <a:rPr lang="en-US" altLang="zh-CN" sz="8000" b="1" dirty="0">
                <a:solidFill>
                  <a:schemeClr val="accent1"/>
                </a:solidFill>
                <a:uFillTx/>
                <a:latin typeface="汉仪文黑-75简" panose="00020600040101010101" charset="-122"/>
                <a:ea typeface="汉仪文黑-55简" panose="00020600040101010101" charset="-122"/>
              </a:rPr>
              <a:t>01</a:t>
            </a:r>
            <a:endParaRPr lang="en-US" altLang="zh-CN" sz="8000" b="1" dirty="0">
              <a:solidFill>
                <a:schemeClr val="accent1"/>
              </a:solidFill>
              <a:uFillTx/>
              <a:latin typeface="汉仪文黑-75简" panose="00020600040101010101" charset="-122"/>
              <a:ea typeface="汉仪文黑-55简" panose="0002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6755765" y="45370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项目负责人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347980" y="220980"/>
            <a:ext cx="740791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ClrTx/>
              <a:buSzTx/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rgbClr val="003CA5"/>
                </a:solidFill>
                <a:latin typeface="江城圆体 600W" panose="020B0800000000000000" charset="-122"/>
                <a:ea typeface="江城圆体 600W" panose="020B0800000000000000" charset="-122"/>
                <a:cs typeface="江城圆体 600W" panose="020B0800000000000000" charset="-122"/>
                <a:sym typeface="Arial" panose="020B0604020202020204" pitchFamily="34" charset="0"/>
              </a:rPr>
              <a:t>项目负责人确认任务书</a:t>
            </a:r>
            <a:endParaRPr lang="zh-CN" altLang="en-US" sz="2400" dirty="0">
              <a:solidFill>
                <a:srgbClr val="003CA5"/>
              </a:solidFill>
              <a:latin typeface="江城圆体 600W" panose="020B0800000000000000" charset="-122"/>
              <a:ea typeface="江城圆体 600W" panose="020B0800000000000000" charset="-122"/>
              <a:cs typeface="江城圆体 600W" panose="020B0800000000000000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2925" y="681355"/>
            <a:ext cx="11107420" cy="671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t>进入系统后，点击左侧“导航栏”中的 “</a:t>
            </a:r>
            <a:r>
              <a:rPr b="1">
                <a:solidFill>
                  <a:srgbClr val="FF0000"/>
                </a:solidFill>
              </a:rPr>
              <a:t>项目管理</a:t>
            </a:r>
            <a:r>
              <a:t>”，选择“</a:t>
            </a:r>
            <a:r>
              <a:rPr b="1">
                <a:solidFill>
                  <a:srgbClr val="FF0000"/>
                </a:solidFill>
              </a:rPr>
              <a:t>任务书签订</a:t>
            </a:r>
            <a:r>
              <a:t>”，点击“</a:t>
            </a:r>
            <a:r>
              <a:rPr b="1">
                <a:solidFill>
                  <a:srgbClr val="FF0000"/>
                </a:solidFill>
              </a:rPr>
              <a:t>任务书填报</a:t>
            </a:r>
            <a:r>
              <a:t>”按钮。</a:t>
            </a:r>
          </a:p>
        </p:txBody>
      </p:sp>
      <p:pic>
        <p:nvPicPr>
          <p:cNvPr id="27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78990" y="1576070"/>
            <a:ext cx="7438390" cy="414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347980" y="220980"/>
            <a:ext cx="740791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ClrTx/>
              <a:buSzTx/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rgbClr val="003CA5"/>
                </a:solidFill>
                <a:latin typeface="江城圆体 600W" panose="020B0800000000000000" charset="-122"/>
                <a:ea typeface="江城圆体 600W" panose="020B0800000000000000" charset="-122"/>
                <a:cs typeface="江城圆体 600W" panose="020B0800000000000000" charset="-122"/>
                <a:sym typeface="Arial" panose="020B0604020202020204" pitchFamily="34" charset="0"/>
              </a:rPr>
              <a:t>项目负责人确认任务书</a:t>
            </a:r>
            <a:endParaRPr lang="zh-CN" altLang="en-US" sz="2400" dirty="0">
              <a:solidFill>
                <a:srgbClr val="003CA5"/>
              </a:solidFill>
              <a:latin typeface="江城圆体 600W" panose="020B0800000000000000" charset="-122"/>
              <a:ea typeface="江城圆体 600W" panose="020B0800000000000000" charset="-122"/>
              <a:cs typeface="江城圆体 600W" panose="020B0800000000000000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2925" y="681355"/>
            <a:ext cx="11107420" cy="671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t>进入任务书填写页面，依次确认任务书内容是否有误，确认无误后点击</a:t>
            </a:r>
            <a:r>
              <a:rPr b="1">
                <a:solidFill>
                  <a:srgbClr val="FF0000"/>
                </a:solidFill>
              </a:rPr>
              <a:t>保存并上报</a:t>
            </a:r>
            <a:r>
              <a:t>。</a:t>
            </a:r>
          </a:p>
        </p:txBody>
      </p:sp>
      <p:pic>
        <p:nvPicPr>
          <p:cNvPr id="28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39265" y="1306830"/>
            <a:ext cx="8393430" cy="4655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347980" y="220980"/>
            <a:ext cx="740791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ClrTx/>
              <a:buSzTx/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rgbClr val="003CA5"/>
                </a:solidFill>
                <a:latin typeface="江城圆体 600W" panose="020B0800000000000000" charset="-122"/>
                <a:ea typeface="江城圆体 600W" panose="020B0800000000000000" charset="-122"/>
                <a:cs typeface="江城圆体 600W" panose="020B0800000000000000" charset="-122"/>
                <a:sym typeface="Arial" panose="020B0604020202020204" pitchFamily="34" charset="0"/>
              </a:rPr>
              <a:t>项目负责人确认任务书</a:t>
            </a:r>
            <a:endParaRPr lang="zh-CN" altLang="en-US" sz="2400" dirty="0">
              <a:solidFill>
                <a:srgbClr val="003CA5"/>
              </a:solidFill>
              <a:latin typeface="江城圆体 600W" panose="020B0800000000000000" charset="-122"/>
              <a:ea typeface="江城圆体 600W" panose="020B0800000000000000" charset="-122"/>
              <a:cs typeface="江城圆体 600W" panose="020B0800000000000000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2925" y="681355"/>
            <a:ext cx="11107420" cy="671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t>任务书承担单位信息若发生变更，需要联系单位管理员进行</a:t>
            </a:r>
            <a:r>
              <a:rPr b="1">
                <a:solidFill>
                  <a:srgbClr val="FF0000"/>
                </a:solidFill>
              </a:rPr>
              <a:t>单位信息</a:t>
            </a:r>
            <a:r>
              <a:t>维护，任务书单位信息中，点击</a:t>
            </a:r>
            <a:r>
              <a:rPr b="1">
                <a:solidFill>
                  <a:srgbClr val="FF0000"/>
                </a:solidFill>
              </a:rPr>
              <a:t>数据同步</a:t>
            </a:r>
            <a:r>
              <a:t>按钮进行更新。</a:t>
            </a:r>
          </a:p>
        </p:txBody>
      </p:sp>
      <p:pic>
        <p:nvPicPr>
          <p:cNvPr id="28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46225" y="1657350"/>
            <a:ext cx="8393430" cy="4655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347980" y="220980"/>
            <a:ext cx="740791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ClrTx/>
              <a:buSzTx/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rgbClr val="003CA5"/>
                </a:solidFill>
                <a:latin typeface="江城圆体 600W" panose="020B0800000000000000" charset="-122"/>
                <a:ea typeface="江城圆体 600W" panose="020B0800000000000000" charset="-122"/>
                <a:cs typeface="江城圆体 600W" panose="020B0800000000000000" charset="-122"/>
                <a:sym typeface="Arial" panose="020B0604020202020204" pitchFamily="34" charset="0"/>
              </a:rPr>
              <a:t>项目负责人确认任务书</a:t>
            </a:r>
            <a:endParaRPr lang="zh-CN" altLang="en-US" sz="2400" dirty="0">
              <a:solidFill>
                <a:srgbClr val="003CA5"/>
              </a:solidFill>
              <a:latin typeface="江城圆体 600W" panose="020B0800000000000000" charset="-122"/>
              <a:ea typeface="江城圆体 600W" panose="020B0800000000000000" charset="-122"/>
              <a:cs typeface="江城圆体 600W" panose="020B0800000000000000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2925" y="793750"/>
            <a:ext cx="11107420" cy="671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t>任务书承担个人信息若发生变更，需要项目负责人自行进行</a:t>
            </a:r>
            <a:r>
              <a:rPr b="1">
                <a:solidFill>
                  <a:srgbClr val="FF0000"/>
                </a:solidFill>
              </a:rPr>
              <a:t>个人信息</a:t>
            </a:r>
            <a:r>
              <a:t>维护，任务书成员信息中，点击</a:t>
            </a:r>
            <a:r>
              <a:rPr b="1">
                <a:solidFill>
                  <a:srgbClr val="FF0000"/>
                </a:solidFill>
              </a:rPr>
              <a:t>数据同步</a:t>
            </a:r>
            <a:r>
              <a:t>按钮进行更新。</a:t>
            </a:r>
          </a:p>
        </p:txBody>
      </p:sp>
      <p:pic>
        <p:nvPicPr>
          <p:cNvPr id="30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642745" y="1739900"/>
            <a:ext cx="8380095" cy="3661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347980" y="220980"/>
            <a:ext cx="740791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ClrTx/>
              <a:buSzTx/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rgbClr val="003CA5"/>
                </a:solidFill>
                <a:latin typeface="江城圆体 600W" panose="020B0800000000000000" charset="-122"/>
                <a:ea typeface="江城圆体 600W" panose="020B0800000000000000" charset="-122"/>
                <a:cs typeface="江城圆体 600W" panose="020B0800000000000000" charset="-122"/>
                <a:sym typeface="Arial" panose="020B0604020202020204" pitchFamily="34" charset="0"/>
              </a:rPr>
              <a:t>项目负责人确认任务书</a:t>
            </a:r>
            <a:endParaRPr lang="zh-CN" altLang="en-US" sz="2400" dirty="0">
              <a:solidFill>
                <a:srgbClr val="003CA5"/>
              </a:solidFill>
              <a:latin typeface="江城圆体 600W" panose="020B0800000000000000" charset="-122"/>
              <a:ea typeface="江城圆体 600W" panose="020B0800000000000000" charset="-122"/>
              <a:cs typeface="江城圆体 600W" panose="020B0800000000000000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74675" y="1036320"/>
            <a:ext cx="11107420" cy="671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t>数据填写完毕后点击“</a:t>
            </a:r>
            <a:r>
              <a:rPr b="1">
                <a:solidFill>
                  <a:srgbClr val="FF0000"/>
                </a:solidFill>
              </a:rPr>
              <a:t>上报</a:t>
            </a:r>
            <a:r>
              <a:t>”按钮，若数据有误会有对应提示，无误则展示</a:t>
            </a:r>
            <a:r>
              <a:rPr b="1">
                <a:solidFill>
                  <a:srgbClr val="FF0000"/>
                </a:solidFill>
              </a:rPr>
              <a:t>流程图</a:t>
            </a:r>
            <a:r>
              <a:t>。</a:t>
            </a:r>
          </a:p>
          <a:p/>
          <a:p>
            <a:r>
              <a:rPr b="1">
                <a:highlight>
                  <a:srgbClr val="FFFF00"/>
                </a:highlight>
              </a:rPr>
              <a:t>项目负责人提交后，系统自动流转到承担单位管理员审核。</a:t>
            </a:r>
            <a:endParaRPr b="1">
              <a:highlight>
                <a:srgbClr val="FFFF00"/>
              </a:highlight>
            </a:endParaRPr>
          </a:p>
        </p:txBody>
      </p:sp>
      <p:pic>
        <p:nvPicPr>
          <p:cNvPr id="35" name="图片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375410" y="2303780"/>
            <a:ext cx="9059545" cy="274002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SUBTYPE" val="v"/>
  <p:tag name="KSO_WM_TEMPLATE_CATEGORY" val="chip"/>
  <p:tag name="KSO_WM_TEMPLATE_INDEX" val="20223128"/>
  <p:tag name="KSO_WM_UNIT_TYPE" val="i"/>
  <p:tag name="KSO_WM_UNIT_INDEX" val="1"/>
  <p:tag name="KSO_WM_UNIT_ID" val="chip20223128_2*i*1"/>
  <p:tag name="KSO_WM_BEAUTIFY_FLAG" val="#wm#"/>
  <p:tag name="KSO_WM_TAG_VERSION" val="1.0"/>
  <p:tag name="KSO_WM_CHIP_GROUPID" val="62cbd1ac67e1b3ac3a1081fd"/>
  <p:tag name="KSO_WM_CHIP_XID" val="62cbd1fe67e1b3ac3a108799"/>
  <p:tag name="KSO_WM_UNIT_DEC_AREA_ID" val="f3192c3def2244529a9a6c33f9475a00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056c7d27f2d54a27814e1a1edbcaa168"/>
</p:tagLst>
</file>

<file path=ppt/tags/tag10.xml><?xml version="1.0" encoding="utf-8"?>
<p:tagLst xmlns:p="http://schemas.openxmlformats.org/presentationml/2006/main">
  <p:tag name="KSO_WM_UNIT_SUBTYPE" val="v"/>
  <p:tag name="KSO_WM_TEMPLATE_CATEGORY" val="chip"/>
  <p:tag name="KSO_WM_TEMPLATE_INDEX" val="20223128"/>
  <p:tag name="KSO_WM_UNIT_TYPE" val="i"/>
  <p:tag name="KSO_WM_UNIT_INDEX" val="1"/>
  <p:tag name="KSO_WM_UNIT_ID" val="chip20223128_18*i*1"/>
  <p:tag name="KSO_WM_BEAUTIFY_FLAG" val="#wm#"/>
  <p:tag name="KSO_WM_TAG_VERSION" val="1.0"/>
  <p:tag name="KSO_WM_CHIP_GROUPID" val="62cbd1ac67e1b3ac3a1081fd"/>
  <p:tag name="KSO_WM_CHIP_XID" val="62cbd1fe67e1b3ac3a108682"/>
  <p:tag name="KSO_WM_UNIT_DEC_AREA_ID" val="d53bd22930844892ab96d6b0e238ebe0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5c5d7f820ad849ca9ef101454e22e756"/>
</p:tagLst>
</file>

<file path=ppt/tags/tag100.xml><?xml version="1.0" encoding="utf-8"?>
<p:tagLst xmlns:p="http://schemas.openxmlformats.org/presentationml/2006/main">
  <p:tag name="KSO_WM_UNIT_SUBTYPE" val="t"/>
  <p:tag name="KSO_WM_TEMPLATE_CATEGORY" val="chip"/>
  <p:tag name="KSO_WM_TEMPLATE_INDEX" val="20223128"/>
  <p:tag name="KSO_WM_UNIT_TYPE" val="i"/>
  <p:tag name="KSO_WM_UNIT_INDEX" val="1"/>
  <p:tag name="KSO_WM_UNIT_ID" val="chip20223128_20*i*1"/>
  <p:tag name="KSO_WM_BEAUTIFY_FLAG" val="#wm#"/>
  <p:tag name="KSO_WM_TAG_VERSION" val="1.0"/>
  <p:tag name="KSO_WM_CHIP_GROUPID" val="62cbd1ac67e1b3ac3a1081fd"/>
  <p:tag name="KSO_WM_CHIP_XID" val="62cbd1fe67e1b3ac3a10866a"/>
  <p:tag name="KSO_WM_UNIT_DEC_AREA_ID" val="90d6ebae5ea9403fbef1f761a0331546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1de5c7f4ca34dd781d8cd1707016dcf"/>
  <p:tag name="KSO_WM_SLIDE_BACKGROUND_TYPE" val="frame"/>
</p:tagLst>
</file>

<file path=ppt/tags/tag10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531_2*i*1"/>
  <p:tag name="KSO_WM_UNIT_LAYERLEVEL" val="1"/>
  <p:tag name="KSO_WM_TAG_VERSION" val="1.0"/>
  <p:tag name="KSO_WM_BEAUTIFY_FLAG" val="#wm#"/>
  <p:tag name="KSO_WM_UNIT_BK_DARK_LIGHT" val="2"/>
  <p:tag name="KSO_WM_UNIT_SUBTYPE" val="h"/>
  <p:tag name="KSO_WM_UNIT_TYPE" val="i"/>
  <p:tag name="KSO_WM_UNIT_INDEX" val="1"/>
  <p:tag name="KSO_WM_TEMPLATE_CATEGORY" val="bg"/>
  <p:tag name="KSO_WM_TEMPLATE_INDEX" val="20220531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1837939a6a891b1f9db0673"/>
  <p:tag name="KSO_WM_CHIP_XID" val="618b877418adb49c6c1f2b44"/>
</p:tagLst>
</file>

<file path=ppt/tags/tag102.xml><?xml version="1.0" encoding="utf-8"?>
<p:tagLst xmlns:p="http://schemas.openxmlformats.org/presentationml/2006/main">
  <p:tag name="KSO_WM_SLIDE_BACKGROUND_TYPE" val="frame"/>
  <p:tag name="KSO_WM_UNIT_TEXT_FILL_FORE_SCHEMECOLOR_INDEX_BRIGHTNESS" val="0"/>
  <p:tag name="KSO_WM_UNIT_TEXT_FILL_FORE_SCHEMECOLOR_INDEX" val="13"/>
  <p:tag name="KSO_WM_UNIT_TEXT_FILL_TYPE" val="1"/>
</p:tagLst>
</file>

<file path=ppt/tags/tag103.xml><?xml version="1.0" encoding="utf-8"?>
<p:tagLst xmlns:p="http://schemas.openxmlformats.org/presentationml/2006/main">
  <p:tag name="KSO_WM_SLIDE_BACKGROUND_TYPE" val="frame"/>
  <p:tag name="KSO_WM_UNIT_TEXT_FILL_FORE_SCHEMECOLOR_INDEX_BRIGHTNESS" val="0"/>
  <p:tag name="KSO_WM_UNIT_TEXT_FILL_FORE_SCHEMECOLOR_INDEX" val="13"/>
  <p:tag name="KSO_WM_UNIT_TEXT_FILL_TYPE" val="1"/>
</p:tagLst>
</file>

<file path=ppt/tags/tag104.xml><?xml version="1.0" encoding="utf-8"?>
<p:tagLst xmlns:p="http://schemas.openxmlformats.org/presentationml/2006/main">
  <p:tag name="KSO_WM_SLIDE_BACKGROUND_TYPE" val="frame"/>
  <p:tag name="KSO_WM_UNIT_TEXT_FILL_FORE_SCHEMECOLOR_INDEX_BRIGHTNESS" val="0"/>
  <p:tag name="KSO_WM_UNIT_TEXT_FILL_FORE_SCHEMECOLOR_INDEX" val="13"/>
  <p:tag name="KSO_WM_UNIT_TEXT_FILL_TYPE" val="1"/>
</p:tagLst>
</file>

<file path=ppt/tags/tag105.xml><?xml version="1.0" encoding="utf-8"?>
<p:tagLst xmlns:p="http://schemas.openxmlformats.org/presentationml/2006/main">
  <p:tag name="KSO_WM_SLIDE_BACKGROUND_TYPE" val="frame"/>
  <p:tag name="KSO_WM_UNIT_TEXT_FILL_FORE_SCHEMECOLOR_INDEX_BRIGHTNESS" val="0"/>
  <p:tag name="KSO_WM_UNIT_TEXT_FILL_FORE_SCHEMECOLOR_INDEX" val="13"/>
  <p:tag name="KSO_WM_UNIT_TEXT_FILL_TYPE" val="1"/>
</p:tagLst>
</file>

<file path=ppt/tags/tag106.xml><?xml version="1.0" encoding="utf-8"?>
<p:tagLst xmlns:p="http://schemas.openxmlformats.org/presentationml/2006/main">
  <p:tag name="KSO_WM_SLIDE_BACKGROUND_TYPE" val="frame"/>
  <p:tag name="KSO_WM_UNIT_TEXT_FILL_FORE_SCHEMECOLOR_INDEX_BRIGHTNESS" val="0"/>
  <p:tag name="KSO_WM_UNIT_TEXT_FILL_FORE_SCHEMECOLOR_INDEX" val="13"/>
  <p:tag name="KSO_WM_UNIT_TEXT_FILL_TYPE" val="1"/>
</p:tagLst>
</file>

<file path=ppt/tags/tag107.xml><?xml version="1.0" encoding="utf-8"?>
<p:tagLst xmlns:p="http://schemas.openxmlformats.org/presentationml/2006/main">
  <p:tag name="KSO_WM_UNIT_SUBTYPE" val="v"/>
  <p:tag name="KSO_WM_TEMPLATE_CATEGORY" val="chip"/>
  <p:tag name="KSO_WM_TEMPLATE_INDEX" val="20223128"/>
  <p:tag name="KSO_WM_UNIT_TYPE" val="i"/>
  <p:tag name="KSO_WM_UNIT_INDEX" val="1"/>
  <p:tag name="KSO_WM_UNIT_ID" val="chip20223128_18*i*1"/>
  <p:tag name="KSO_WM_BEAUTIFY_FLAG" val="#wm#"/>
  <p:tag name="KSO_WM_TAG_VERSION" val="1.0"/>
  <p:tag name="KSO_WM_CHIP_GROUPID" val="62cbd1ac67e1b3ac3a1081fd"/>
  <p:tag name="KSO_WM_CHIP_XID" val="62cbd1fe67e1b3ac3a108682"/>
  <p:tag name="KSO_WM_UNIT_DEC_AREA_ID" val="f004f0876b204bc4a21761b5527fa9df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ad9fb7d0724a42929dc23ee37879e906"/>
  <p:tag name="KSO_WM_SLIDE_BACKGROUND_TYPE" val="leftRight"/>
</p:tagLst>
</file>

<file path=ppt/tags/tag10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531_3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531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1837939a6a891b1f9db0673"/>
  <p:tag name="KSO_WM_CHIP_XID" val="618b877418adb49c6c1f2b45"/>
</p:tagLst>
</file>

<file path=ppt/tags/tag109.xml><?xml version="1.0" encoding="utf-8"?>
<p:tagLst xmlns:p="http://schemas.openxmlformats.org/presentationml/2006/main">
  <p:tag name="KSO_WM_UNIT_SUBTYPE" val="t"/>
  <p:tag name="KSO_WM_TEMPLATE_CATEGORY" val="chip"/>
  <p:tag name="KSO_WM_TEMPLATE_INDEX" val="20223128"/>
  <p:tag name="KSO_WM_UNIT_TYPE" val="i"/>
  <p:tag name="KSO_WM_UNIT_INDEX" val="1"/>
  <p:tag name="KSO_WM_UNIT_ID" val="chip20223128_20*i*1"/>
  <p:tag name="KSO_WM_BEAUTIFY_FLAG" val="#wm#"/>
  <p:tag name="KSO_WM_TAG_VERSION" val="1.0"/>
  <p:tag name="KSO_WM_CHIP_GROUPID" val="62cbd1ac67e1b3ac3a1081fd"/>
  <p:tag name="KSO_WM_CHIP_XID" val="62cbd1fe67e1b3ac3a10866a"/>
  <p:tag name="KSO_WM_UNIT_DEC_AREA_ID" val="e6f0eff224924f55940dbc6f6a5113bd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1bc1029a11824c42b683b6b3134cef9a"/>
  <p:tag name="KSO_WM_SLIDE_BACKGROUND_TYPE" val="leftRight"/>
</p:tagLst>
</file>

<file path=ppt/tags/tag11.xml><?xml version="1.0" encoding="utf-8"?>
<p:tagLst xmlns:p="http://schemas.openxmlformats.org/presentationml/2006/main">
  <p:tag name="KSO_WM_UNIT_SUBTYPE" val="t"/>
  <p:tag name="KSO_WM_TEMPLATE_CATEGORY" val="chip"/>
  <p:tag name="KSO_WM_TEMPLATE_INDEX" val="20223128"/>
  <p:tag name="KSO_WM_UNIT_TYPE" val="i"/>
  <p:tag name="KSO_WM_UNIT_INDEX" val="1"/>
  <p:tag name="KSO_WM_UNIT_ID" val="chip20223128_19*i*1"/>
  <p:tag name="KSO_WM_BEAUTIFY_FLAG" val="#wm#"/>
  <p:tag name="KSO_WM_TAG_VERSION" val="1.0"/>
  <p:tag name="KSO_WM_CHIP_GROUPID" val="62cbd1ac67e1b3ac3a1081fd"/>
  <p:tag name="KSO_WM_CHIP_XID" val="62cbd1fe67e1b3ac3a10865f"/>
  <p:tag name="KSO_WM_UNIT_DEC_AREA_ID" val="1a796e9d8d8344d99968acb27e8cfcf2"/>
  <p:tag name="KSO_WM_CHIP_FILLAREA_FILL_RULE" val="{&quot;fill_align&quot;:&quot;l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afc229a34a34967bdf3ac63f2d6c51d"/>
</p:tagLst>
</file>

<file path=ppt/tags/tag110.xml><?xml version="1.0" encoding="utf-8"?>
<p:tagLst xmlns:p="http://schemas.openxmlformats.org/presentationml/2006/main">
  <p:tag name="KSO_WM_SLIDE_BACKGROUND_TYPE" val="leftRight"/>
  <p:tag name="KSO_WM_UNIT_TEXT_FILL_FORE_SCHEMECOLOR_INDEX_BRIGHTNESS" val="0"/>
  <p:tag name="KSO_WM_UNIT_TEXT_FILL_FORE_SCHEMECOLOR_INDEX" val="13"/>
  <p:tag name="KSO_WM_UNIT_TEXT_FILL_TYPE" val="1"/>
</p:tagLst>
</file>

<file path=ppt/tags/tag111.xml><?xml version="1.0" encoding="utf-8"?>
<p:tagLst xmlns:p="http://schemas.openxmlformats.org/presentationml/2006/main">
  <p:tag name="KSO_WM_SLIDE_BACKGROUND_TYPE" val="leftRight"/>
  <p:tag name="KSO_WM_UNIT_TEXT_FILL_FORE_SCHEMECOLOR_INDEX_BRIGHTNESS" val="0"/>
  <p:tag name="KSO_WM_UNIT_TEXT_FILL_FORE_SCHEMECOLOR_INDEX" val="13"/>
  <p:tag name="KSO_WM_UNIT_TEXT_FILL_TYPE" val="1"/>
</p:tagLst>
</file>

<file path=ppt/tags/tag112.xml><?xml version="1.0" encoding="utf-8"?>
<p:tagLst xmlns:p="http://schemas.openxmlformats.org/presentationml/2006/main">
  <p:tag name="KSO_WM_SLIDE_BACKGROUND_TYPE" val="leftRight"/>
  <p:tag name="KSO_WM_UNIT_TEXT_FILL_FORE_SCHEMECOLOR_INDEX_BRIGHTNESS" val="0"/>
  <p:tag name="KSO_WM_UNIT_TEXT_FILL_FORE_SCHEMECOLOR_INDEX" val="13"/>
  <p:tag name="KSO_WM_UNIT_TEXT_FILL_TYPE" val="1"/>
</p:tagLst>
</file>

<file path=ppt/tags/tag113.xml><?xml version="1.0" encoding="utf-8"?>
<p:tagLst xmlns:p="http://schemas.openxmlformats.org/presentationml/2006/main">
  <p:tag name="KSO_WM_SLIDE_BACKGROUND_TYPE" val="leftRight"/>
  <p:tag name="KSO_WM_UNIT_TEXT_FILL_FORE_SCHEMECOLOR_INDEX_BRIGHTNESS" val="0"/>
  <p:tag name="KSO_WM_UNIT_TEXT_FILL_FORE_SCHEMECOLOR_INDEX" val="13"/>
  <p:tag name="KSO_WM_UNIT_TEXT_FILL_TYPE" val="1"/>
</p:tagLst>
</file>

<file path=ppt/tags/tag114.xml><?xml version="1.0" encoding="utf-8"?>
<p:tagLst xmlns:p="http://schemas.openxmlformats.org/presentationml/2006/main">
  <p:tag name="KSO_WM_SLIDE_BACKGROUND_TYPE" val="leftRight"/>
  <p:tag name="KSO_WM_UNIT_TEXT_FILL_FORE_SCHEMECOLOR_INDEX_BRIGHTNESS" val="0"/>
  <p:tag name="KSO_WM_UNIT_TEXT_FILL_FORE_SCHEMECOLOR_INDEX" val="13"/>
  <p:tag name="KSO_WM_UNIT_TEXT_FILL_TYPE" val="1"/>
</p:tagLst>
</file>

<file path=ppt/tags/tag115.xml><?xml version="1.0" encoding="utf-8"?>
<p:tagLst xmlns:p="http://schemas.openxmlformats.org/presentationml/2006/main">
  <p:tag name="KSO_WM_SLIDE_BACKGROUND_TYPE" val="leftRight"/>
  <p:tag name="KSO_WM_UNIT_TEXT_FILL_FORE_SCHEMECOLOR_INDEX_BRIGHTNESS" val="0"/>
  <p:tag name="KSO_WM_UNIT_TEXT_FILL_FORE_SCHEMECOLOR_INDEX" val="13"/>
  <p:tag name="KSO_WM_UNIT_TEXT_FILL_TYPE" val="1"/>
</p:tagLst>
</file>

<file path=ppt/tags/tag116.xml><?xml version="1.0" encoding="utf-8"?>
<p:tagLst xmlns:p="http://schemas.openxmlformats.org/presentationml/2006/main">
  <p:tag name="KSO_WM_UNIT_SUBTYPE" val="v"/>
  <p:tag name="KSO_WM_TEMPLATE_CATEGORY" val="chip"/>
  <p:tag name="KSO_WM_TEMPLATE_INDEX" val="20223128"/>
  <p:tag name="KSO_WM_UNIT_TYPE" val="i"/>
  <p:tag name="KSO_WM_UNIT_INDEX" val="1"/>
  <p:tag name="KSO_WM_UNIT_ID" val="chip20223128_18*i*1"/>
  <p:tag name="KSO_WM_BEAUTIFY_FLAG" val="#wm#"/>
  <p:tag name="KSO_WM_TAG_VERSION" val="1.0"/>
  <p:tag name="KSO_WM_CHIP_GROUPID" val="62cbd1ac67e1b3ac3a1081fd"/>
  <p:tag name="KSO_WM_CHIP_XID" val="62cbd1fe67e1b3ac3a108682"/>
  <p:tag name="KSO_WM_UNIT_DEC_AREA_ID" val="e417bae87a57427cbbbfca6dc32286c7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0d917cab7eaa49edb7e86b50ce51d2fa"/>
  <p:tag name="KSO_WM_SLIDE_BACKGROUND_TYPE" val="topBottom"/>
</p:tagLst>
</file>

<file path=ppt/tags/tag11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531_4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531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1837939a6a891b1f9db0673"/>
  <p:tag name="KSO_WM_CHIP_XID" val="618b877418adb49c6c1f2b46"/>
</p:tagLst>
</file>

<file path=ppt/tags/tag118.xml><?xml version="1.0" encoding="utf-8"?>
<p:tagLst xmlns:p="http://schemas.openxmlformats.org/presentationml/2006/main">
  <p:tag name="KSO_WM_UNIT_SUBTYPE" val="t"/>
  <p:tag name="KSO_WM_TEMPLATE_CATEGORY" val="chip"/>
  <p:tag name="KSO_WM_TEMPLATE_INDEX" val="20223128"/>
  <p:tag name="KSO_WM_UNIT_TYPE" val="i"/>
  <p:tag name="KSO_WM_UNIT_INDEX" val="1"/>
  <p:tag name="KSO_WM_UNIT_ID" val="chip20223128_20*i*1"/>
  <p:tag name="KSO_WM_BEAUTIFY_FLAG" val="#wm#"/>
  <p:tag name="KSO_WM_TAG_VERSION" val="1.0"/>
  <p:tag name="KSO_WM_CHIP_GROUPID" val="62cbd1ac67e1b3ac3a1081fd"/>
  <p:tag name="KSO_WM_CHIP_XID" val="62cbd1fe67e1b3ac3a10866a"/>
  <p:tag name="KSO_WM_UNIT_DEC_AREA_ID" val="5e5bec70fe584d05afd0df8c159efd7d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5a3aebbe785043f88ac5876af62893fa"/>
  <p:tag name="KSO_WM_SLIDE_BACKGROUND_TYPE" val="topBottom"/>
</p:tagLst>
</file>

<file path=ppt/tags/tag119.xml><?xml version="1.0" encoding="utf-8"?>
<p:tagLst xmlns:p="http://schemas.openxmlformats.org/presentationml/2006/main">
  <p:tag name="KSO_WM_UNIT_SUBTYPE" val="t"/>
  <p:tag name="KSO_WM_TEMPLATE_CATEGORY" val="chip"/>
  <p:tag name="KSO_WM_TEMPLATE_INDEX" val="20223128"/>
  <p:tag name="KSO_WM_UNIT_TYPE" val="i"/>
  <p:tag name="KSO_WM_UNIT_INDEX" val="1"/>
  <p:tag name="KSO_WM_UNIT_ID" val="chip20223128_19*i*1"/>
  <p:tag name="KSO_WM_BEAUTIFY_FLAG" val="#wm#"/>
  <p:tag name="KSO_WM_TAG_VERSION" val="1.0"/>
  <p:tag name="KSO_WM_CHIP_GROUPID" val="62cbd1ac67e1b3ac3a1081fd"/>
  <p:tag name="KSO_WM_CHIP_XID" val="62cbd1fe67e1b3ac3a10865f"/>
  <p:tag name="KSO_WM_UNIT_DEC_AREA_ID" val="6e0fde306977485c82002b12db163017"/>
  <p:tag name="KSO_WM_CHIP_FILLAREA_FILL_RULE" val="{&quot;fill_align&quot;:&quot;l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b1621e8b86f3433195631ff880eee70c"/>
  <p:tag name="KSO_WM_SLIDE_BACKGROUND_TYPE" val="topBottom"/>
</p:tagLst>
</file>

<file path=ppt/tags/tag12.xml><?xml version="1.0" encoding="utf-8"?>
<p:tagLst xmlns:p="http://schemas.openxmlformats.org/presentationml/2006/main">
  <p:tag name="KSO_WM_UNIT_SUBTYPE" val="t"/>
  <p:tag name="KSO_WM_TEMPLATE_CATEGORY" val="chip"/>
  <p:tag name="KSO_WM_TEMPLATE_INDEX" val="20223128"/>
  <p:tag name="KSO_WM_UNIT_TYPE" val="i"/>
  <p:tag name="KSO_WM_UNIT_INDEX" val="1"/>
  <p:tag name="KSO_WM_UNIT_ID" val="chip20223128_20*i*1"/>
  <p:tag name="KSO_WM_BEAUTIFY_FLAG" val="#wm#"/>
  <p:tag name="KSO_WM_TAG_VERSION" val="1.0"/>
  <p:tag name="KSO_WM_CHIP_GROUPID" val="62cbd1ac67e1b3ac3a1081fd"/>
  <p:tag name="KSO_WM_CHIP_XID" val="62cbd1fe67e1b3ac3a10866a"/>
  <p:tag name="KSO_WM_UNIT_DEC_AREA_ID" val="76ac0535050d4b0b8ba841fcf5319076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633c398c7514670859d75b3253623c9"/>
</p:tagLst>
</file>

<file path=ppt/tags/tag120.xml><?xml version="1.0" encoding="utf-8"?>
<p:tagLst xmlns:p="http://schemas.openxmlformats.org/presentationml/2006/main">
  <p:tag name="KSO_WM_SLIDE_BACKGROUND_TYPE" val="topBottom"/>
  <p:tag name="KSO_WM_UNIT_TEXT_FILL_FORE_SCHEMECOLOR_INDEX_BRIGHTNESS" val="0"/>
  <p:tag name="KSO_WM_UNIT_TEXT_FILL_FORE_SCHEMECOLOR_INDEX" val="13"/>
  <p:tag name="KSO_WM_UNIT_TEXT_FILL_TYPE" val="1"/>
</p:tagLst>
</file>

<file path=ppt/tags/tag121.xml><?xml version="1.0" encoding="utf-8"?>
<p:tagLst xmlns:p="http://schemas.openxmlformats.org/presentationml/2006/main">
  <p:tag name="KSO_WM_SLIDE_BACKGROUND_TYPE" val="topBottom"/>
  <p:tag name="KSO_WM_UNIT_TEXT_FILL_FORE_SCHEMECOLOR_INDEX_BRIGHTNESS" val="0"/>
  <p:tag name="KSO_WM_UNIT_TEXT_FILL_FORE_SCHEMECOLOR_INDEX" val="13"/>
  <p:tag name="KSO_WM_UNIT_TEXT_FILL_TYPE" val="1"/>
</p:tagLst>
</file>

<file path=ppt/tags/tag122.xml><?xml version="1.0" encoding="utf-8"?>
<p:tagLst xmlns:p="http://schemas.openxmlformats.org/presentationml/2006/main">
  <p:tag name="KSO_WM_SLIDE_BACKGROUND_TYPE" val="topBottom"/>
  <p:tag name="KSO_WM_UNIT_TEXT_FILL_FORE_SCHEMECOLOR_INDEX_BRIGHTNESS" val="0"/>
  <p:tag name="KSO_WM_UNIT_TEXT_FILL_FORE_SCHEMECOLOR_INDEX" val="13"/>
  <p:tag name="KSO_WM_UNIT_TEXT_FILL_TYPE" val="1"/>
</p:tagLst>
</file>

<file path=ppt/tags/tag123.xml><?xml version="1.0" encoding="utf-8"?>
<p:tagLst xmlns:p="http://schemas.openxmlformats.org/presentationml/2006/main">
  <p:tag name="KSO_WM_SLIDE_BACKGROUND_TYPE" val="topBottom"/>
  <p:tag name="KSO_WM_UNIT_TEXT_FILL_FORE_SCHEMECOLOR_INDEX_BRIGHTNESS" val="0"/>
  <p:tag name="KSO_WM_UNIT_TEXT_FILL_FORE_SCHEMECOLOR_INDEX" val="13"/>
  <p:tag name="KSO_WM_UNIT_TEXT_FILL_TYPE" val="1"/>
</p:tagLst>
</file>

<file path=ppt/tags/tag124.xml><?xml version="1.0" encoding="utf-8"?>
<p:tagLst xmlns:p="http://schemas.openxmlformats.org/presentationml/2006/main">
  <p:tag name="KSO_WM_SLIDE_BACKGROUND_TYPE" val="topBottom"/>
  <p:tag name="KSO_WM_UNIT_TEXT_FILL_FORE_SCHEMECOLOR_INDEX_BRIGHTNESS" val="0"/>
  <p:tag name="KSO_WM_UNIT_TEXT_FILL_FORE_SCHEMECOLOR_INDEX" val="13"/>
  <p:tag name="KSO_WM_UNIT_TEXT_FILL_TYPE" val="1"/>
</p:tagLst>
</file>

<file path=ppt/tags/tag125.xml><?xml version="1.0" encoding="utf-8"?>
<p:tagLst xmlns:p="http://schemas.openxmlformats.org/presentationml/2006/main">
  <p:tag name="KSO_WM_SLIDE_BACKGROUND_TYPE" val="topBottom"/>
  <p:tag name="KSO_WM_UNIT_TEXT_FILL_FORE_SCHEMECOLOR_INDEX_BRIGHTNESS" val="0"/>
  <p:tag name="KSO_WM_UNIT_TEXT_FILL_FORE_SCHEMECOLOR_INDEX" val="13"/>
  <p:tag name="KSO_WM_UNIT_TEXT_FILL_TYPE" val="1"/>
</p:tagLst>
</file>

<file path=ppt/tags/tag126.xml><?xml version="1.0" encoding="utf-8"?>
<p:tagLst xmlns:p="http://schemas.openxmlformats.org/presentationml/2006/main">
  <p:tag name="KSO_WM_UNIT_SUBTYPE" val="v"/>
  <p:tag name="KSO_WM_TEMPLATE_CATEGORY" val="chip"/>
  <p:tag name="KSO_WM_TEMPLATE_INDEX" val="20223128"/>
  <p:tag name="KSO_WM_UNIT_TYPE" val="i"/>
  <p:tag name="KSO_WM_UNIT_INDEX" val="1"/>
  <p:tag name="KSO_WM_UNIT_ID" val="chip20223128_18*i*1"/>
  <p:tag name="KSO_WM_BEAUTIFY_FLAG" val="#wm#"/>
  <p:tag name="KSO_WM_TAG_VERSION" val="1.0"/>
  <p:tag name="KSO_WM_CHIP_GROUPID" val="62cbd1ac67e1b3ac3a1081fd"/>
  <p:tag name="KSO_WM_CHIP_XID" val="62cbd1fe67e1b3ac3a108682"/>
  <p:tag name="KSO_WM_UNIT_DEC_AREA_ID" val="1c89f0e0de484253b2aac4470ff3bb2a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8d677496d2c54fc7a1a52f0414ab5afb"/>
  <p:tag name="KSO_WM_SLIDE_BACKGROUND_TYPE" val="bottomTop"/>
</p:tagLst>
</file>

<file path=ppt/tags/tag12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531_5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531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1837939a6a891b1f9db0673"/>
  <p:tag name="KSO_WM_CHIP_XID" val="618b877418adb49c6c1f2b47"/>
</p:tagLst>
</file>

<file path=ppt/tags/tag128.xml><?xml version="1.0" encoding="utf-8"?>
<p:tagLst xmlns:p="http://schemas.openxmlformats.org/presentationml/2006/main">
  <p:tag name="KSO_WM_UNIT_SUBTYPE" val="t"/>
  <p:tag name="KSO_WM_TEMPLATE_CATEGORY" val="chip"/>
  <p:tag name="KSO_WM_TEMPLATE_INDEX" val="20223128"/>
  <p:tag name="KSO_WM_UNIT_TYPE" val="i"/>
  <p:tag name="KSO_WM_UNIT_INDEX" val="1"/>
  <p:tag name="KSO_WM_UNIT_ID" val="chip20223128_20*i*1"/>
  <p:tag name="KSO_WM_BEAUTIFY_FLAG" val="#wm#"/>
  <p:tag name="KSO_WM_TAG_VERSION" val="1.0"/>
  <p:tag name="KSO_WM_CHIP_GROUPID" val="62cbd1ac67e1b3ac3a1081fd"/>
  <p:tag name="KSO_WM_CHIP_XID" val="62cbd1fe67e1b3ac3a10866a"/>
  <p:tag name="KSO_WM_UNIT_DEC_AREA_ID" val="d9e612c389a9470dbc185d9df7ed0c98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4bb4d6d1f65e4263837a8b9ae28973d0"/>
  <p:tag name="KSO_WM_SLIDE_BACKGROUND_TYPE" val="bottomTop"/>
</p:tagLst>
</file>

<file path=ppt/tags/tag129.xml><?xml version="1.0" encoding="utf-8"?>
<p:tagLst xmlns:p="http://schemas.openxmlformats.org/presentationml/2006/main">
  <p:tag name="KSO_WM_SLIDE_BACKGROUND_TYPE" val="bottomTop"/>
  <p:tag name="KSO_WM_UNIT_TEXT_FILL_FORE_SCHEMECOLOR_INDEX_BRIGHTNESS" val="0"/>
  <p:tag name="KSO_WM_UNIT_TEXT_FILL_FORE_SCHEMECOLOR_INDEX" val="13"/>
  <p:tag name="KSO_WM_UNIT_TEXT_FILL_TYPE" val="1"/>
</p:tagLst>
</file>

<file path=ppt/tags/tag1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30.xml><?xml version="1.0" encoding="utf-8"?>
<p:tagLst xmlns:p="http://schemas.openxmlformats.org/presentationml/2006/main">
  <p:tag name="KSO_WM_SLIDE_BACKGROUND_TYPE" val="bottomTop"/>
  <p:tag name="KSO_WM_UNIT_TEXT_FILL_FORE_SCHEMECOLOR_INDEX_BRIGHTNESS" val="0"/>
  <p:tag name="KSO_WM_UNIT_TEXT_FILL_FORE_SCHEMECOLOR_INDEX" val="13"/>
  <p:tag name="KSO_WM_UNIT_TEXT_FILL_TYPE" val="1"/>
</p:tagLst>
</file>

<file path=ppt/tags/tag131.xml><?xml version="1.0" encoding="utf-8"?>
<p:tagLst xmlns:p="http://schemas.openxmlformats.org/presentationml/2006/main">
  <p:tag name="KSO_WM_SLIDE_BACKGROUND_TYPE" val="bottomTop"/>
  <p:tag name="KSO_WM_UNIT_TEXT_FILL_FORE_SCHEMECOLOR_INDEX_BRIGHTNESS" val="0"/>
  <p:tag name="KSO_WM_UNIT_TEXT_FILL_FORE_SCHEMECOLOR_INDEX" val="13"/>
  <p:tag name="KSO_WM_UNIT_TEXT_FILL_TYPE" val="1"/>
</p:tagLst>
</file>

<file path=ppt/tags/tag132.xml><?xml version="1.0" encoding="utf-8"?>
<p:tagLst xmlns:p="http://schemas.openxmlformats.org/presentationml/2006/main">
  <p:tag name="KSO_WM_SLIDE_BACKGROUND_TYPE" val="bottomTop"/>
  <p:tag name="KSO_WM_UNIT_TEXT_FILL_FORE_SCHEMECOLOR_INDEX_BRIGHTNESS" val="0"/>
  <p:tag name="KSO_WM_UNIT_TEXT_FILL_FORE_SCHEMECOLOR_INDEX" val="13"/>
  <p:tag name="KSO_WM_UNIT_TEXT_FILL_TYPE" val="1"/>
</p:tagLst>
</file>

<file path=ppt/tags/tag133.xml><?xml version="1.0" encoding="utf-8"?>
<p:tagLst xmlns:p="http://schemas.openxmlformats.org/presentationml/2006/main">
  <p:tag name="KSO_WM_SLIDE_BACKGROUND_TYPE" val="bottomTop"/>
  <p:tag name="KSO_WM_UNIT_TEXT_FILL_FORE_SCHEMECOLOR_INDEX_BRIGHTNESS" val="0"/>
  <p:tag name="KSO_WM_UNIT_TEXT_FILL_FORE_SCHEMECOLOR_INDEX" val="13"/>
  <p:tag name="KSO_WM_UNIT_TEXT_FILL_TYPE" val="1"/>
</p:tagLst>
</file>

<file path=ppt/tags/tag134.xml><?xml version="1.0" encoding="utf-8"?>
<p:tagLst xmlns:p="http://schemas.openxmlformats.org/presentationml/2006/main">
  <p:tag name="KSO_WM_SLIDE_BACKGROUND_TYPE" val="bottomTop"/>
  <p:tag name="KSO_WM_UNIT_TEXT_FILL_FORE_SCHEMECOLOR_INDEX_BRIGHTNESS" val="0"/>
  <p:tag name="KSO_WM_UNIT_TEXT_FILL_FORE_SCHEMECOLOR_INDEX" val="13"/>
  <p:tag name="KSO_WM_UNIT_TEXT_FILL_TYPE" val="1"/>
</p:tagLst>
</file>

<file path=ppt/tags/tag135.xml><?xml version="1.0" encoding="utf-8"?>
<p:tagLst xmlns:p="http://schemas.openxmlformats.org/presentationml/2006/main">
  <p:tag name="KSO_WM_UNIT_SUBTYPE" val="v"/>
  <p:tag name="KSO_WM_TEMPLATE_CATEGORY" val="chip"/>
  <p:tag name="KSO_WM_TEMPLATE_INDEX" val="20223128"/>
  <p:tag name="KSO_WM_UNIT_TYPE" val="i"/>
  <p:tag name="KSO_WM_UNIT_INDEX" val="1"/>
  <p:tag name="KSO_WM_UNIT_ID" val="chip20223128_18*i*1"/>
  <p:tag name="KSO_WM_BEAUTIFY_FLAG" val="#wm#"/>
  <p:tag name="KSO_WM_TAG_VERSION" val="1.0"/>
  <p:tag name="KSO_WM_CHIP_GROUPID" val="62cbd1ac67e1b3ac3a1081fd"/>
  <p:tag name="KSO_WM_CHIP_XID" val="62cbd1fe67e1b3ac3a108682"/>
  <p:tag name="KSO_WM_UNIT_DEC_AREA_ID" val="6168836516254a44b0fed36d7874c08a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35780f82467d479ea956673d4d16c58e"/>
  <p:tag name="KSO_WM_SLIDE_BACKGROUND_TYPE" val="navigation"/>
</p:tagLst>
</file>

<file path=ppt/tags/tag13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531_6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531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1837939a6a891b1f9db0673"/>
  <p:tag name="KSO_WM_CHIP_XID" val="618b877418adb49c6c1f2b48"/>
</p:tagLst>
</file>

<file path=ppt/tags/tag137.xml><?xml version="1.0" encoding="utf-8"?>
<p:tagLst xmlns:p="http://schemas.openxmlformats.org/presentationml/2006/main">
  <p:tag name="KSO_WM_UNIT_SUBTYPE" val="t"/>
  <p:tag name="KSO_WM_TEMPLATE_CATEGORY" val="chip"/>
  <p:tag name="KSO_WM_TEMPLATE_INDEX" val="20223128"/>
  <p:tag name="KSO_WM_UNIT_TYPE" val="i"/>
  <p:tag name="KSO_WM_UNIT_INDEX" val="1"/>
  <p:tag name="KSO_WM_UNIT_ID" val="chip20223128_19*i*1"/>
  <p:tag name="KSO_WM_BEAUTIFY_FLAG" val="#wm#"/>
  <p:tag name="KSO_WM_TAG_VERSION" val="1.0"/>
  <p:tag name="KSO_WM_CHIP_GROUPID" val="62cbd1ac67e1b3ac3a1081fd"/>
  <p:tag name="KSO_WM_CHIP_XID" val="62cbd1fe67e1b3ac3a10865f"/>
  <p:tag name="KSO_WM_UNIT_DEC_AREA_ID" val="a3eb32276d0b4797ba915b34d7cc26ae"/>
  <p:tag name="KSO_WM_CHIP_FILLAREA_FILL_RULE" val="{&quot;fill_align&quot;:&quot;l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9cd63f1e40994d62b3931e4b9c5bdccc"/>
  <p:tag name="KSO_WM_SLIDE_BACKGROUND_TYPE" val="navigation"/>
</p:tagLst>
</file>

<file path=ppt/tags/tag138.xml><?xml version="1.0" encoding="utf-8"?>
<p:tagLst xmlns:p="http://schemas.openxmlformats.org/presentationml/2006/main">
  <p:tag name="KSO_WM_UNIT_SUBTYPE" val="t"/>
  <p:tag name="KSO_WM_TEMPLATE_CATEGORY" val="chip"/>
  <p:tag name="KSO_WM_TEMPLATE_INDEX" val="20223128"/>
  <p:tag name="KSO_WM_UNIT_TYPE" val="i"/>
  <p:tag name="KSO_WM_UNIT_INDEX" val="1"/>
  <p:tag name="KSO_WM_UNIT_ID" val="chip20223128_20*i*1"/>
  <p:tag name="KSO_WM_BEAUTIFY_FLAG" val="#wm#"/>
  <p:tag name="KSO_WM_TAG_VERSION" val="1.0"/>
  <p:tag name="KSO_WM_CHIP_GROUPID" val="62cbd1ac67e1b3ac3a1081fd"/>
  <p:tag name="KSO_WM_CHIP_XID" val="62cbd1fe67e1b3ac3a10866a"/>
  <p:tag name="KSO_WM_UNIT_DEC_AREA_ID" val="dabf8c4f3b20433ea5fe2056864e228d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9277e9f55dcb4000b32cb7021921c068"/>
  <p:tag name="KSO_WM_SLIDE_BACKGROUND_TYPE" val="navigation"/>
</p:tagLst>
</file>

<file path=ppt/tags/tag139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1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40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141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142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143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144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145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146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147.xml><?xml version="1.0" encoding="utf-8"?>
<p:tagLst xmlns:p="http://schemas.openxmlformats.org/presentationml/2006/main">
  <p:tag name="KSO_WM_UNIT_SUBTYPE" val="v"/>
  <p:tag name="KSO_WM_TEMPLATE_CATEGORY" val="chip"/>
  <p:tag name="KSO_WM_TEMPLATE_INDEX" val="20223128"/>
  <p:tag name="KSO_WM_UNIT_TYPE" val="i"/>
  <p:tag name="KSO_WM_UNIT_INDEX" val="1"/>
  <p:tag name="KSO_WM_UNIT_ID" val="chip20223128_18*i*1"/>
  <p:tag name="KSO_WM_BEAUTIFY_FLAG" val="#wm#"/>
  <p:tag name="KSO_WM_TAG_VERSION" val="1.0"/>
  <p:tag name="KSO_WM_CHIP_GROUPID" val="62cbd1ac67e1b3ac3a1081fd"/>
  <p:tag name="KSO_WM_CHIP_XID" val="62cbd1fe67e1b3ac3a108682"/>
  <p:tag name="KSO_WM_UNIT_DEC_AREA_ID" val="3261579c043b4ecf94c69418bef3b968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f293eba3f4a544319d918c90099076a9"/>
  <p:tag name="KSO_WM_SLIDE_BACKGROUND_TYPE" val="belt"/>
</p:tagLst>
</file>

<file path=ppt/tags/tag14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531_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531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1837939a6a891b1f9db0673"/>
  <p:tag name="KSO_WM_CHIP_XID" val="618b877418adb49c6c1f2b49"/>
</p:tagLst>
</file>

<file path=ppt/tags/tag149.xml><?xml version="1.0" encoding="utf-8"?>
<p:tagLst xmlns:p="http://schemas.openxmlformats.org/presentationml/2006/main">
  <p:tag name="KSO_WM_UNIT_SUBTYPE" val="t"/>
  <p:tag name="KSO_WM_TEMPLATE_CATEGORY" val="chip"/>
  <p:tag name="KSO_WM_TEMPLATE_INDEX" val="20223128"/>
  <p:tag name="KSO_WM_UNIT_TYPE" val="i"/>
  <p:tag name="KSO_WM_UNIT_INDEX" val="1"/>
  <p:tag name="KSO_WM_UNIT_ID" val="chip20223128_19*i*1"/>
  <p:tag name="KSO_WM_BEAUTIFY_FLAG" val="#wm#"/>
  <p:tag name="KSO_WM_TAG_VERSION" val="1.0"/>
  <p:tag name="KSO_WM_CHIP_GROUPID" val="62cbd1ac67e1b3ac3a1081fd"/>
  <p:tag name="KSO_WM_CHIP_XID" val="62cbd1fe67e1b3ac3a10865f"/>
  <p:tag name="KSO_WM_UNIT_DEC_AREA_ID" val="547e6286d95f43b8b60b649c18a5130a"/>
  <p:tag name="KSO_WM_CHIP_FILLAREA_FILL_RULE" val="{&quot;fill_align&quot;:&quot;l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db49ac6ed9404ef3b457465438526914"/>
  <p:tag name="KSO_WM_SLIDE_BACKGROUND_TYPE" val="belt"/>
</p:tagLst>
</file>

<file path=ppt/tags/tag1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50.xml><?xml version="1.0" encoding="utf-8"?>
<p:tagLst xmlns:p="http://schemas.openxmlformats.org/presentationml/2006/main">
  <p:tag name="KSO_WM_UNIT_SUBTYPE" val="t"/>
  <p:tag name="KSO_WM_TEMPLATE_CATEGORY" val="chip"/>
  <p:tag name="KSO_WM_TEMPLATE_INDEX" val="20223128"/>
  <p:tag name="KSO_WM_UNIT_TYPE" val="i"/>
  <p:tag name="KSO_WM_UNIT_INDEX" val="1"/>
  <p:tag name="KSO_WM_UNIT_ID" val="chip20223128_20*i*1"/>
  <p:tag name="KSO_WM_BEAUTIFY_FLAG" val="#wm#"/>
  <p:tag name="KSO_WM_TAG_VERSION" val="1.0"/>
  <p:tag name="KSO_WM_CHIP_GROUPID" val="62cbd1ac67e1b3ac3a1081fd"/>
  <p:tag name="KSO_WM_CHIP_XID" val="62cbd1fe67e1b3ac3a10866a"/>
  <p:tag name="KSO_WM_UNIT_DEC_AREA_ID" val="1e82e3ad6d2a4d998847728765054d9e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0a8e49ccdfc6433fbe1781c264e28915"/>
  <p:tag name="KSO_WM_SLIDE_BACKGROUND_TYPE" val="belt"/>
</p:tagLst>
</file>

<file path=ppt/tags/tag151.xml><?xml version="1.0" encoding="utf-8"?>
<p:tagLst xmlns:p="http://schemas.openxmlformats.org/presentationml/2006/main">
  <p:tag name="KSO_WM_SLIDE_BACKGROUND_TYPE" val="belt"/>
  <p:tag name="KSO_WM_UNIT_TEXT_FILL_FORE_SCHEMECOLOR_INDEX_BRIGHTNESS" val="0"/>
  <p:tag name="KSO_WM_UNIT_TEXT_FILL_FORE_SCHEMECOLOR_INDEX" val="13"/>
  <p:tag name="KSO_WM_UNIT_TEXT_FILL_TYPE" val="1"/>
</p:tagLst>
</file>

<file path=ppt/tags/tag152.xml><?xml version="1.0" encoding="utf-8"?>
<p:tagLst xmlns:p="http://schemas.openxmlformats.org/presentationml/2006/main">
  <p:tag name="KSO_WM_SLIDE_BACKGROUND_TYPE" val="belt"/>
  <p:tag name="KSO_WM_UNIT_TEXT_FILL_FORE_SCHEMECOLOR_INDEX_BRIGHTNESS" val="0"/>
  <p:tag name="KSO_WM_UNIT_TEXT_FILL_FORE_SCHEMECOLOR_INDEX" val="13"/>
  <p:tag name="KSO_WM_UNIT_TEXT_FILL_TYPE" val="1"/>
</p:tagLst>
</file>

<file path=ppt/tags/tag153.xml><?xml version="1.0" encoding="utf-8"?>
<p:tagLst xmlns:p="http://schemas.openxmlformats.org/presentationml/2006/main">
  <p:tag name="KSO_WM_SLIDE_BACKGROUND_TYPE" val="belt"/>
  <p:tag name="KSO_WM_UNIT_TEXT_FILL_FORE_SCHEMECOLOR_INDEX_BRIGHTNESS" val="0"/>
  <p:tag name="KSO_WM_UNIT_TEXT_FILL_FORE_SCHEMECOLOR_INDEX" val="13"/>
  <p:tag name="KSO_WM_UNIT_TEXT_FILL_TYPE" val="1"/>
</p:tagLst>
</file>

<file path=ppt/tags/tag154.xml><?xml version="1.0" encoding="utf-8"?>
<p:tagLst xmlns:p="http://schemas.openxmlformats.org/presentationml/2006/main">
  <p:tag name="KSO_WM_SLIDE_BACKGROUND_TYPE" val="belt"/>
  <p:tag name="KSO_WM_UNIT_TEXT_FILL_FORE_SCHEMECOLOR_INDEX_BRIGHTNESS" val="0"/>
  <p:tag name="KSO_WM_UNIT_TEXT_FILL_FORE_SCHEMECOLOR_INDEX" val="13"/>
  <p:tag name="KSO_WM_UNIT_TEXT_FILL_TYPE" val="1"/>
</p:tagLst>
</file>

<file path=ppt/tags/tag155.xml><?xml version="1.0" encoding="utf-8"?>
<p:tagLst xmlns:p="http://schemas.openxmlformats.org/presentationml/2006/main">
  <p:tag name="KSO_WM_SLIDE_BACKGROUND_TYPE" val="belt"/>
  <p:tag name="KSO_WM_UNIT_TEXT_FILL_FORE_SCHEMECOLOR_INDEX_BRIGHTNESS" val="0"/>
  <p:tag name="KSO_WM_UNIT_TEXT_FILL_FORE_SCHEMECOLOR_INDEX" val="13"/>
  <p:tag name="KSO_WM_UNIT_TEXT_FILL_TYPE" val="1"/>
</p:tagLst>
</file>

<file path=ppt/tags/tag15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TEMPLATE_CATEGORY" val="custom"/>
  <p:tag name="KSO_WM_TEMPLATE_INDEX" val="20223128"/>
</p:tagLst>
</file>

<file path=ppt/tags/tag15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TEMPLATE_CATEGORY" val="custom"/>
  <p:tag name="KSO_WM_TEMPLATE_INDEX" val="20223128"/>
</p:tagLst>
</file>

<file path=ppt/tags/tag15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5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6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61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23128"/>
  <p:tag name="KSO_WM_CHIP_COLORING" val="1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3128_7*a*1"/>
  <p:tag name="KSO_WM_TEMPLATE_CATEGORY" val="custom"/>
  <p:tag name="KSO_WM_TEMPLATE_INDEX" val="20223128"/>
  <p:tag name="KSO_WM_UNIT_LAYERLEVEL" val="1"/>
  <p:tag name="KSO_WM_TAG_VERSION" val="1.0"/>
  <p:tag name="KSO_WM_BEAUTIFY_FLAG" val="#wm#"/>
  <p:tag name="KSO_WM_UNIT_DEFAULT_FONT" val="44;48;2"/>
  <p:tag name="KSO_WM_UNIT_BLOCK" val="0"/>
  <p:tag name="KSO_WM_UNIT_DEC_AREA_ID" val="c70e0729c0bd4077a4a51c4f7cc55d2d"/>
  <p:tag name="KSO_WM_CHIP_GROUPID" val="6184fb2204b8904ebc644da0"/>
  <p:tag name="KSO_WM_CHIP_XID" val="6184fb2204b8904ebc644d9d"/>
  <p:tag name="KSO_WM_CHIP_FILLAREA_FILL_RULE" val="{&quot;fill_align&quot;:&quot;cm&quot;,&quot;fill_mode&quot;:&quot;adaptive&quot;,&quot;sacle_strategy&quot;:&quot;smart&quot;}"/>
  <p:tag name="KSO_WM_ASSEMBLE_CHIP_INDEX" val="e37540552a424fa7855761727fee0478"/>
  <p:tag name="KSO_WM_UNIT_TEXT_FILL_FORE_SCHEMECOLOR_INDEX_BRIGHTNESS" val="0.15"/>
  <p:tag name="KSO_WM_UNIT_TEXT_FILL_FORE_SCHEMECOLOR_INDEX" val="13"/>
  <p:tag name="KSO_WM_UNIT_TEXT_FILL_TYPE" val="1"/>
</p:tagLst>
</file>

<file path=ppt/tags/tag166.xml><?xml version="1.0" encoding="utf-8"?>
<p:tagLst xmlns:p="http://schemas.openxmlformats.org/presentationml/2006/main">
  <p:tag name="KSO_WM_UNIT_PRESET_TEXT" val="01"/>
  <p:tag name="KSO_WM_UNIT_NOCLEAR" val="0"/>
  <p:tag name="KSO_WM_UNIT_VALUE" val="3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3128_7*e*1"/>
  <p:tag name="KSO_WM_TEMPLATE_CATEGORY" val="custom"/>
  <p:tag name="KSO_WM_TEMPLATE_INDEX" val="20223128"/>
  <p:tag name="KSO_WM_UNIT_LAYERLEVEL" val="1"/>
  <p:tag name="KSO_WM_TAG_VERSION" val="1.0"/>
  <p:tag name="KSO_WM_BEAUTIFY_FLAG" val="#wm#"/>
  <p:tag name="KSO_WM_UNIT_DEFAULT_FONT" val="72;80;2"/>
  <p:tag name="KSO_WM_UNIT_BLOCK" val="0"/>
  <p:tag name="KSO_WM_UNIT_DEC_AREA_ID" val="da4bd587d3f744a8bb61708ce5d4300d"/>
  <p:tag name="KSO_WM_CHIP_GROUPID" val="6184fb2204b8904ebc644da0"/>
  <p:tag name="KSO_WM_CHIP_XID" val="6184fb2204b8904ebc644d9d"/>
  <p:tag name="KSO_WM_CHIP_FILLAREA_FILL_RULE" val="{&quot;fill_align&quot;:&quot;cm&quot;,&quot;fill_mode&quot;:&quot;adaptive&quot;,&quot;sacle_strategy&quot;:&quot;smart&quot;}"/>
  <p:tag name="KSO_WM_ASSEMBLE_CHIP_INDEX" val="e37540552a424fa7855761727fee0478"/>
  <p:tag name="KSO_WM_UNIT_TEXT_FILL_FORE_SCHEMECOLOR_INDEX_BRIGHTNESS" val="0"/>
  <p:tag name="KSO_WM_UNIT_TEXT_FILL_FORE_SCHEMECOLOR_INDEX" val="5"/>
  <p:tag name="KSO_WM_UNIT_TEXT_FILL_TYPE" val="1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#wm#"/>
  <p:tag name="KSO_WM_TEMPLATE_CATEGORY" val="custom"/>
  <p:tag name="KSO_WM_TEMPLATE_INDEX" val="20223128"/>
  <p:tag name="KSO_WM_SPECIAL_SOURCE" val="bdnull"/>
  <p:tag name="KSO_WM_CHIP_INFOS" val="{&quot;type&quot;:0,&quot;layout_type&quot;:&quot;1_NF_RC_13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2674f634f99f5c0a1ef321d"/>
  <p:tag name="KSO_WM_CHIP_FILLPROP" val="[[{&quot;text_align&quot;:&quot;lm&quot;,&quot;text_direction&quot;:&quot;horizontal&quot;,&quot;support_big_font&quot;:false,&quot;picture_toward&quot;:0,&quot;picture_dockside&quot;:[],&quot;fill_id&quot;:&quot;e1e5d983c448471aad9aed945e055a0d&quot;,&quot;fill_align&quot;:&quot;cm&quot;,&quot;chip_types&quot;:[&quot;diagram&quot;,&quot;header&quot;]}],[{&quot;text_align&quot;:&quot;lm&quot;,&quot;text_direction&quot;:&quot;horizontal&quot;,&quot;support_big_font&quot;:false,&quot;picture_toward&quot;:0,&quot;picture_dockside&quot;:[],&quot;fill_id&quot;:&quot;e1e5d983c448471aad9aed945e055a0d&quot;,&quot;fill_align&quot;:&quot;l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e1e5d983c448471aad9aed945e055a0d&quot;,&quot;fill_align&quot;:&quot;l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e1e5d983c448471aad9aed945e055a0d&quot;,&quot;fill_align&quot;:&quot;lt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e1e5d983c448471aad9aed945e055a0d&quot;,&quot;fill_align&quot;:&quot;lb&quot;,&quot;chip_types&quot;:[&quot;diagram&quot;,&quot;header&quot;]}],[{&quot;text_align&quot;:&quot;lm&quot;,&quot;text_direction&quot;:&quot;horizontal&quot;,&quot;support_big_font&quot;:false,&quot;picture_toward&quot;:0,&quot;picture_dockside&quot;:[],&quot;fill_id&quot;:&quot;e1e5d983c448471aad9aed945e055a0d&quot;,&quot;fill_align&quot;:&quot;lt&quot;,&quot;chip_types&quot;:[&quot;diagram&quot;,&quot;header&quot;]}],[{&quot;text_align&quot;:&quot;lm&quot;,&quot;text_direction&quot;:&quot;horizontal&quot;,&quot;support_big_font&quot;:false,&quot;picture_toward&quot;:0,&quot;picture_dockside&quot;:[],&quot;fill_id&quot;:&quot;e1e5d983c448471aad9aed945e055a0d&quot;,&quot;fill_align&quot;:&quot;lb&quot;,&quot;chip_types&quot;:[&quot;diagram&quot;,&quot;header&quot;]}],[{&quot;text_align&quot;:&quot;rm&quot;,&quot;text_direction&quot;:&quot;horizontal&quot;,&quot;support_big_font&quot;:false,&quot;picture_toward&quot;:0,&quot;picture_dockside&quot;:[],&quot;fill_id&quot;:&quot;e1e5d983c448471aad9aed945e055a0d&quot;,&quot;fill_align&quot;:&quot;rm&quot;,&quot;chip_types&quot;:[&quot;diagram&quot;,&quot;header&quot;]}],[{&quot;text_align&quot;:&quot;rm&quot;,&quot;text_direction&quot;:&quot;horizontal&quot;,&quot;support_big_font&quot;:false,&quot;picture_toward&quot;:0,&quot;picture_dockside&quot;:[],&quot;fill_id&quot;:&quot;e1e5d983c448471aad9aed945e055a0d&quot;,&quot;fill_align&quot;:&quot;rb&quot;,&quot;chip_types&quot;:[&quot;diagram&quot;,&quot;header&quot;]}],[{&quot;text_align&quot;:&quot;rm&quot;,&quot;text_direction&quot;:&quot;horizontal&quot;,&quot;support_big_font&quot;:false,&quot;picture_toward&quot;:0,&quot;picture_dockside&quot;:[],&quot;fill_id&quot;:&quot;e1e5d983c448471aad9aed945e055a0d&quot;,&quot;fill_align&quot;:&quot;rt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e1e5d983c448471aad9aed945e055a0d&quot;,&quot;fill_align&quot;:&quot;cm&quot;,&quot;chip_types&quot;:[&quot;diagram&quot;,&quot;header&quot;]}]]"/>
  <p:tag name="KSO_WM_CHIP_DECFILLPROP" val="[]"/>
  <p:tag name="KSO_WM_SLIDE_ID" val="custom20223128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b_e_f"/>
  <p:tag name="KSO_WM_SLIDE_LAYOUT_CNT" val="1_1_1_1"/>
  <p:tag name="KSO_WM_CHIP_GROUPID" val="62674f634f99f5c0a1ef321f"/>
  <p:tag name="KSO_WM_SLIDE_LAYOUT_INFO" val="{&quot;id&quot;:&quot;2022-09-02T15:19:18&quot;,&quot;margin&quot;:{&quot;bottom&quot;:5.0641250610351562,&quot;left&quot;:13.404272079467773,&quot;right&quot;:6.2199525833129883,&quot;top&quot;:3.6547777652740479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ccdb427bdb9f75177e693c"/>
  <p:tag name="KSO_WM_TEMPLATE_ASSEMBLE_GROUPID" val="62cbd1ac67e1b3ac3a1081fd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3128_7*a*1"/>
  <p:tag name="KSO_WM_TEMPLATE_CATEGORY" val="custom"/>
  <p:tag name="KSO_WM_TEMPLATE_INDEX" val="20223128"/>
  <p:tag name="KSO_WM_UNIT_LAYERLEVEL" val="1"/>
  <p:tag name="KSO_WM_TAG_VERSION" val="1.0"/>
  <p:tag name="KSO_WM_BEAUTIFY_FLAG" val="#wm#"/>
  <p:tag name="KSO_WM_UNIT_DEFAULT_FONT" val="44;48;2"/>
  <p:tag name="KSO_WM_UNIT_BLOCK" val="0"/>
  <p:tag name="KSO_WM_UNIT_DEC_AREA_ID" val="c70e0729c0bd4077a4a51c4f7cc55d2d"/>
  <p:tag name="KSO_WM_CHIP_GROUPID" val="6184fb2204b8904ebc644da0"/>
  <p:tag name="KSO_WM_CHIP_XID" val="6184fb2204b8904ebc644d9d"/>
  <p:tag name="KSO_WM_CHIP_FILLAREA_FILL_RULE" val="{&quot;fill_align&quot;:&quot;cm&quot;,&quot;fill_mode&quot;:&quot;adaptive&quot;,&quot;sacle_strategy&quot;:&quot;smart&quot;}"/>
  <p:tag name="KSO_WM_ASSEMBLE_CHIP_INDEX" val="e37540552a424fa7855761727fee0478"/>
  <p:tag name="KSO_WM_UNIT_TEXT_FILL_FORE_SCHEMECOLOR_INDEX_BRIGHTNESS" val="0.15"/>
  <p:tag name="KSO_WM_UNIT_TEXT_FILL_FORE_SCHEMECOLOR_INDEX" val="13"/>
  <p:tag name="KSO_WM_UNIT_TEXT_FILL_TYPE" val="1"/>
</p:tagLst>
</file>

<file path=ppt/tags/tag175.xml><?xml version="1.0" encoding="utf-8"?>
<p:tagLst xmlns:p="http://schemas.openxmlformats.org/presentationml/2006/main">
  <p:tag name="KSO_WM_UNIT_PRESET_TEXT" val="01"/>
  <p:tag name="KSO_WM_UNIT_NOCLEAR" val="0"/>
  <p:tag name="KSO_WM_UNIT_VALUE" val="3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3128_7*e*1"/>
  <p:tag name="KSO_WM_TEMPLATE_CATEGORY" val="custom"/>
  <p:tag name="KSO_WM_TEMPLATE_INDEX" val="20223128"/>
  <p:tag name="KSO_WM_UNIT_LAYERLEVEL" val="1"/>
  <p:tag name="KSO_WM_TAG_VERSION" val="1.0"/>
  <p:tag name="KSO_WM_BEAUTIFY_FLAG" val="#wm#"/>
  <p:tag name="KSO_WM_UNIT_DEFAULT_FONT" val="72;80;2"/>
  <p:tag name="KSO_WM_UNIT_BLOCK" val="0"/>
  <p:tag name="KSO_WM_UNIT_DEC_AREA_ID" val="da4bd587d3f744a8bb61708ce5d4300d"/>
  <p:tag name="KSO_WM_CHIP_GROUPID" val="6184fb2204b8904ebc644da0"/>
  <p:tag name="KSO_WM_CHIP_XID" val="6184fb2204b8904ebc644d9d"/>
  <p:tag name="KSO_WM_CHIP_FILLAREA_FILL_RULE" val="{&quot;fill_align&quot;:&quot;cm&quot;,&quot;fill_mode&quot;:&quot;adaptive&quot;,&quot;sacle_strategy&quot;:&quot;smart&quot;}"/>
  <p:tag name="KSO_WM_ASSEMBLE_CHIP_INDEX" val="e37540552a424fa7855761727fee0478"/>
  <p:tag name="KSO_WM_UNIT_TEXT_FILL_FORE_SCHEMECOLOR_INDEX_BRIGHTNESS" val="0"/>
  <p:tag name="KSO_WM_UNIT_TEXT_FILL_FORE_SCHEMECOLOR_INDEX" val="5"/>
  <p:tag name="KSO_WM_UNIT_TEXT_FILL_TYPE" val="1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#wm#"/>
  <p:tag name="KSO_WM_TEMPLATE_CATEGORY" val="custom"/>
  <p:tag name="KSO_WM_TEMPLATE_INDEX" val="20223128"/>
  <p:tag name="KSO_WM_SPECIAL_SOURCE" val="bdnull"/>
  <p:tag name="KSO_WM_CHIP_INFOS" val="{&quot;type&quot;:0,&quot;layout_type&quot;:&quot;1_NF_RC_13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2674f634f99f5c0a1ef321d"/>
  <p:tag name="KSO_WM_CHIP_FILLPROP" val="[[{&quot;text_align&quot;:&quot;lm&quot;,&quot;text_direction&quot;:&quot;horizontal&quot;,&quot;support_big_font&quot;:false,&quot;picture_toward&quot;:0,&quot;picture_dockside&quot;:[],&quot;fill_id&quot;:&quot;e1e5d983c448471aad9aed945e055a0d&quot;,&quot;fill_align&quot;:&quot;cm&quot;,&quot;chip_types&quot;:[&quot;diagram&quot;,&quot;header&quot;]}],[{&quot;text_align&quot;:&quot;lm&quot;,&quot;text_direction&quot;:&quot;horizontal&quot;,&quot;support_big_font&quot;:false,&quot;picture_toward&quot;:0,&quot;picture_dockside&quot;:[],&quot;fill_id&quot;:&quot;e1e5d983c448471aad9aed945e055a0d&quot;,&quot;fill_align&quot;:&quot;l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e1e5d983c448471aad9aed945e055a0d&quot;,&quot;fill_align&quot;:&quot;l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e1e5d983c448471aad9aed945e055a0d&quot;,&quot;fill_align&quot;:&quot;lt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e1e5d983c448471aad9aed945e055a0d&quot;,&quot;fill_align&quot;:&quot;lb&quot;,&quot;chip_types&quot;:[&quot;diagram&quot;,&quot;header&quot;]}],[{&quot;text_align&quot;:&quot;lm&quot;,&quot;text_direction&quot;:&quot;horizontal&quot;,&quot;support_big_font&quot;:false,&quot;picture_toward&quot;:0,&quot;picture_dockside&quot;:[],&quot;fill_id&quot;:&quot;e1e5d983c448471aad9aed945e055a0d&quot;,&quot;fill_align&quot;:&quot;lt&quot;,&quot;chip_types&quot;:[&quot;diagram&quot;,&quot;header&quot;]}],[{&quot;text_align&quot;:&quot;lm&quot;,&quot;text_direction&quot;:&quot;horizontal&quot;,&quot;support_big_font&quot;:false,&quot;picture_toward&quot;:0,&quot;picture_dockside&quot;:[],&quot;fill_id&quot;:&quot;e1e5d983c448471aad9aed945e055a0d&quot;,&quot;fill_align&quot;:&quot;lb&quot;,&quot;chip_types&quot;:[&quot;diagram&quot;,&quot;header&quot;]}],[{&quot;text_align&quot;:&quot;rm&quot;,&quot;text_direction&quot;:&quot;horizontal&quot;,&quot;support_big_font&quot;:false,&quot;picture_toward&quot;:0,&quot;picture_dockside&quot;:[],&quot;fill_id&quot;:&quot;e1e5d983c448471aad9aed945e055a0d&quot;,&quot;fill_align&quot;:&quot;rm&quot;,&quot;chip_types&quot;:[&quot;diagram&quot;,&quot;header&quot;]}],[{&quot;text_align&quot;:&quot;rm&quot;,&quot;text_direction&quot;:&quot;horizontal&quot;,&quot;support_big_font&quot;:false,&quot;picture_toward&quot;:0,&quot;picture_dockside&quot;:[],&quot;fill_id&quot;:&quot;e1e5d983c448471aad9aed945e055a0d&quot;,&quot;fill_align&quot;:&quot;rb&quot;,&quot;chip_types&quot;:[&quot;diagram&quot;,&quot;header&quot;]}],[{&quot;text_align&quot;:&quot;rm&quot;,&quot;text_direction&quot;:&quot;horizontal&quot;,&quot;support_big_font&quot;:false,&quot;picture_toward&quot;:0,&quot;picture_dockside&quot;:[],&quot;fill_id&quot;:&quot;e1e5d983c448471aad9aed945e055a0d&quot;,&quot;fill_align&quot;:&quot;rt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e1e5d983c448471aad9aed945e055a0d&quot;,&quot;fill_align&quot;:&quot;cm&quot;,&quot;chip_types&quot;:[&quot;diagram&quot;,&quot;header&quot;]}]]"/>
  <p:tag name="KSO_WM_CHIP_DECFILLPROP" val="[]"/>
  <p:tag name="KSO_WM_SLIDE_ID" val="custom20223128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b_e_f"/>
  <p:tag name="KSO_WM_SLIDE_LAYOUT_CNT" val="1_1_1_1"/>
  <p:tag name="KSO_WM_CHIP_GROUPID" val="62674f634f99f5c0a1ef321f"/>
  <p:tag name="KSO_WM_SLIDE_LAYOUT_INFO" val="{&quot;id&quot;:&quot;2022-09-02T15:19:18&quot;,&quot;margin&quot;:{&quot;bottom&quot;:5.0641250610351562,&quot;left&quot;:13.404272079467773,&quot;right&quot;:6.2199525833129883,&quot;top&quot;:3.6547777652740479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ccdb427bdb9f75177e693c"/>
  <p:tag name="KSO_WM_TEMPLATE_ASSEMBLE_GROUPID" val="62cbd1ac67e1b3ac3a1081fd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SUBTYPE" val="v"/>
  <p:tag name="KSO_WM_TEMPLATE_CATEGORY" val="chip"/>
  <p:tag name="KSO_WM_TEMPLATE_INDEX" val="20223128"/>
  <p:tag name="KSO_WM_UNIT_TYPE" val="i"/>
  <p:tag name="KSO_WM_UNIT_INDEX" val="1"/>
  <p:tag name="KSO_WM_UNIT_ID" val="chip20223128_14*i*1"/>
  <p:tag name="KSO_WM_BEAUTIFY_FLAG" val="#wm#"/>
  <p:tag name="KSO_WM_TAG_VERSION" val="1.0"/>
  <p:tag name="KSO_WM_CHIP_GROUPID" val="62cbd1ac67e1b3ac3a1081fd"/>
  <p:tag name="KSO_WM_CHIP_XID" val="62cbd1fe67e1b3ac3a10862f"/>
  <p:tag name="KSO_WM_UNIT_DEC_AREA_ID" val="d4272363ad3643a4b52145d0e31edbbf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2868769d2f8b4fdd993b306d4f4707a6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3128_7*a*1"/>
  <p:tag name="KSO_WM_TEMPLATE_CATEGORY" val="custom"/>
  <p:tag name="KSO_WM_TEMPLATE_INDEX" val="20223128"/>
  <p:tag name="KSO_WM_UNIT_LAYERLEVEL" val="1"/>
  <p:tag name="KSO_WM_TAG_VERSION" val="1.0"/>
  <p:tag name="KSO_WM_BEAUTIFY_FLAG" val="#wm#"/>
  <p:tag name="KSO_WM_UNIT_DEFAULT_FONT" val="44;48;2"/>
  <p:tag name="KSO_WM_UNIT_BLOCK" val="0"/>
  <p:tag name="KSO_WM_UNIT_DEC_AREA_ID" val="c70e0729c0bd4077a4a51c4f7cc55d2d"/>
  <p:tag name="KSO_WM_CHIP_GROUPID" val="6184fb2204b8904ebc644da0"/>
  <p:tag name="KSO_WM_CHIP_XID" val="6184fb2204b8904ebc644d9d"/>
  <p:tag name="KSO_WM_CHIP_FILLAREA_FILL_RULE" val="{&quot;fill_align&quot;:&quot;cm&quot;,&quot;fill_mode&quot;:&quot;adaptive&quot;,&quot;sacle_strategy&quot;:&quot;smart&quot;}"/>
  <p:tag name="KSO_WM_ASSEMBLE_CHIP_INDEX" val="e37540552a424fa7855761727fee0478"/>
  <p:tag name="KSO_WM_UNIT_TEXT_FILL_FORE_SCHEMECOLOR_INDEX_BRIGHTNESS" val="0.15"/>
  <p:tag name="KSO_WM_UNIT_TEXT_FILL_FORE_SCHEMECOLOR_INDEX" val="13"/>
  <p:tag name="KSO_WM_UNIT_TEXT_FILL_TYPE" val="1"/>
</p:tagLst>
</file>

<file path=ppt/tags/tag182.xml><?xml version="1.0" encoding="utf-8"?>
<p:tagLst xmlns:p="http://schemas.openxmlformats.org/presentationml/2006/main">
  <p:tag name="KSO_WM_UNIT_PRESET_TEXT" val="01"/>
  <p:tag name="KSO_WM_UNIT_NOCLEAR" val="0"/>
  <p:tag name="KSO_WM_UNIT_VALUE" val="3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3128_7*e*1"/>
  <p:tag name="KSO_WM_TEMPLATE_CATEGORY" val="custom"/>
  <p:tag name="KSO_WM_TEMPLATE_INDEX" val="20223128"/>
  <p:tag name="KSO_WM_UNIT_LAYERLEVEL" val="1"/>
  <p:tag name="KSO_WM_TAG_VERSION" val="1.0"/>
  <p:tag name="KSO_WM_BEAUTIFY_FLAG" val="#wm#"/>
  <p:tag name="KSO_WM_UNIT_DEFAULT_FONT" val="72;80;2"/>
  <p:tag name="KSO_WM_UNIT_BLOCK" val="0"/>
  <p:tag name="KSO_WM_UNIT_DEC_AREA_ID" val="da4bd587d3f744a8bb61708ce5d4300d"/>
  <p:tag name="KSO_WM_CHIP_GROUPID" val="6184fb2204b8904ebc644da0"/>
  <p:tag name="KSO_WM_CHIP_XID" val="6184fb2204b8904ebc644d9d"/>
  <p:tag name="KSO_WM_CHIP_FILLAREA_FILL_RULE" val="{&quot;fill_align&quot;:&quot;cm&quot;,&quot;fill_mode&quot;:&quot;adaptive&quot;,&quot;sacle_strategy&quot;:&quot;smart&quot;}"/>
  <p:tag name="KSO_WM_ASSEMBLE_CHIP_INDEX" val="e37540552a424fa7855761727fee0478"/>
  <p:tag name="KSO_WM_UNIT_TEXT_FILL_FORE_SCHEMECOLOR_INDEX_BRIGHTNESS" val="0"/>
  <p:tag name="KSO_WM_UNIT_TEXT_FILL_FORE_SCHEMECOLOR_INDEX" val="5"/>
  <p:tag name="KSO_WM_UNIT_TEXT_FILL_TYPE" val="1"/>
</p:tagLst>
</file>

<file path=ppt/tags/tag183.xml><?xml version="1.0" encoding="utf-8"?>
<p:tagLst xmlns:p="http://schemas.openxmlformats.org/presentationml/2006/main">
  <p:tag name="KSO_WM_BEAUTIFY_FLAG" val="#wm#"/>
  <p:tag name="KSO_WM_TEMPLATE_CATEGORY" val="custom"/>
  <p:tag name="KSO_WM_TEMPLATE_INDEX" val="20223128"/>
  <p:tag name="KSO_WM_SPECIAL_SOURCE" val="bdnull"/>
  <p:tag name="KSO_WM_CHIP_INFOS" val="{&quot;type&quot;:0,&quot;layout_type&quot;:&quot;1_NF_RC_13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2674f634f99f5c0a1ef321d"/>
  <p:tag name="KSO_WM_CHIP_FILLPROP" val="[[{&quot;text_align&quot;:&quot;lm&quot;,&quot;text_direction&quot;:&quot;horizontal&quot;,&quot;support_big_font&quot;:false,&quot;picture_toward&quot;:0,&quot;picture_dockside&quot;:[],&quot;fill_id&quot;:&quot;e1e5d983c448471aad9aed945e055a0d&quot;,&quot;fill_align&quot;:&quot;cm&quot;,&quot;chip_types&quot;:[&quot;diagram&quot;,&quot;header&quot;]}],[{&quot;text_align&quot;:&quot;lm&quot;,&quot;text_direction&quot;:&quot;horizontal&quot;,&quot;support_big_font&quot;:false,&quot;picture_toward&quot;:0,&quot;picture_dockside&quot;:[],&quot;fill_id&quot;:&quot;e1e5d983c448471aad9aed945e055a0d&quot;,&quot;fill_align&quot;:&quot;l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e1e5d983c448471aad9aed945e055a0d&quot;,&quot;fill_align&quot;:&quot;l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e1e5d983c448471aad9aed945e055a0d&quot;,&quot;fill_align&quot;:&quot;lt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e1e5d983c448471aad9aed945e055a0d&quot;,&quot;fill_align&quot;:&quot;lb&quot;,&quot;chip_types&quot;:[&quot;diagram&quot;,&quot;header&quot;]}],[{&quot;text_align&quot;:&quot;lm&quot;,&quot;text_direction&quot;:&quot;horizontal&quot;,&quot;support_big_font&quot;:false,&quot;picture_toward&quot;:0,&quot;picture_dockside&quot;:[],&quot;fill_id&quot;:&quot;e1e5d983c448471aad9aed945e055a0d&quot;,&quot;fill_align&quot;:&quot;lt&quot;,&quot;chip_types&quot;:[&quot;diagram&quot;,&quot;header&quot;]}],[{&quot;text_align&quot;:&quot;lm&quot;,&quot;text_direction&quot;:&quot;horizontal&quot;,&quot;support_big_font&quot;:false,&quot;picture_toward&quot;:0,&quot;picture_dockside&quot;:[],&quot;fill_id&quot;:&quot;e1e5d983c448471aad9aed945e055a0d&quot;,&quot;fill_align&quot;:&quot;lb&quot;,&quot;chip_types&quot;:[&quot;diagram&quot;,&quot;header&quot;]}],[{&quot;text_align&quot;:&quot;rm&quot;,&quot;text_direction&quot;:&quot;horizontal&quot;,&quot;support_big_font&quot;:false,&quot;picture_toward&quot;:0,&quot;picture_dockside&quot;:[],&quot;fill_id&quot;:&quot;e1e5d983c448471aad9aed945e055a0d&quot;,&quot;fill_align&quot;:&quot;rm&quot;,&quot;chip_types&quot;:[&quot;diagram&quot;,&quot;header&quot;]}],[{&quot;text_align&quot;:&quot;rm&quot;,&quot;text_direction&quot;:&quot;horizontal&quot;,&quot;support_big_font&quot;:false,&quot;picture_toward&quot;:0,&quot;picture_dockside&quot;:[],&quot;fill_id&quot;:&quot;e1e5d983c448471aad9aed945e055a0d&quot;,&quot;fill_align&quot;:&quot;rb&quot;,&quot;chip_types&quot;:[&quot;diagram&quot;,&quot;header&quot;]}],[{&quot;text_align&quot;:&quot;rm&quot;,&quot;text_direction&quot;:&quot;horizontal&quot;,&quot;support_big_font&quot;:false,&quot;picture_toward&quot;:0,&quot;picture_dockside&quot;:[],&quot;fill_id&quot;:&quot;e1e5d983c448471aad9aed945e055a0d&quot;,&quot;fill_align&quot;:&quot;rt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e1e5d983c448471aad9aed945e055a0d&quot;,&quot;fill_align&quot;:&quot;cm&quot;,&quot;chip_types&quot;:[&quot;diagram&quot;,&quot;header&quot;]}]]"/>
  <p:tag name="KSO_WM_CHIP_DECFILLPROP" val="[]"/>
  <p:tag name="KSO_WM_SLIDE_ID" val="custom20223128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b_e_f"/>
  <p:tag name="KSO_WM_SLIDE_LAYOUT_CNT" val="1_1_1_1"/>
  <p:tag name="KSO_WM_CHIP_GROUPID" val="62674f634f99f5c0a1ef321f"/>
  <p:tag name="KSO_WM_SLIDE_LAYOUT_INFO" val="{&quot;id&quot;:&quot;2022-09-02T15:19:18&quot;,&quot;margin&quot;:{&quot;bottom&quot;:5.0641250610351562,&quot;left&quot;:13.404272079467773,&quot;right&quot;:6.2199525833129883,&quot;top&quot;:3.6547777652740479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ccdb427bdb9f75177e693c"/>
  <p:tag name="KSO_WM_TEMPLATE_ASSEMBLE_GROUPID" val="62cbd1ac67e1b3ac3a1081fd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3128_7*a*1"/>
  <p:tag name="KSO_WM_TEMPLATE_CATEGORY" val="custom"/>
  <p:tag name="KSO_WM_TEMPLATE_INDEX" val="20223128"/>
  <p:tag name="KSO_WM_UNIT_LAYERLEVEL" val="1"/>
  <p:tag name="KSO_WM_TAG_VERSION" val="1.0"/>
  <p:tag name="KSO_WM_BEAUTIFY_FLAG" val="#wm#"/>
  <p:tag name="KSO_WM_UNIT_DEFAULT_FONT" val="44;48;2"/>
  <p:tag name="KSO_WM_UNIT_BLOCK" val="0"/>
  <p:tag name="KSO_WM_UNIT_DEC_AREA_ID" val="c70e0729c0bd4077a4a51c4f7cc55d2d"/>
  <p:tag name="KSO_WM_CHIP_GROUPID" val="6184fb2204b8904ebc644da0"/>
  <p:tag name="KSO_WM_CHIP_XID" val="6184fb2204b8904ebc644d9d"/>
  <p:tag name="KSO_WM_CHIP_FILLAREA_FILL_RULE" val="{&quot;fill_align&quot;:&quot;cm&quot;,&quot;fill_mode&quot;:&quot;adaptive&quot;,&quot;sacle_strategy&quot;:&quot;smart&quot;}"/>
  <p:tag name="KSO_WM_ASSEMBLE_CHIP_INDEX" val="e37540552a424fa7855761727fee0478"/>
  <p:tag name="KSO_WM_UNIT_TEXT_FILL_FORE_SCHEMECOLOR_INDEX_BRIGHTNESS" val="0.15"/>
  <p:tag name="KSO_WM_UNIT_TEXT_FILL_FORE_SCHEMECOLOR_INDEX" val="13"/>
  <p:tag name="KSO_WM_UNIT_TEXT_FILL_TYPE" val="1"/>
</p:tagLst>
</file>

<file path=ppt/tags/tag188.xml><?xml version="1.0" encoding="utf-8"?>
<p:tagLst xmlns:p="http://schemas.openxmlformats.org/presentationml/2006/main">
  <p:tag name="KSO_WM_UNIT_PRESET_TEXT" val="01"/>
  <p:tag name="KSO_WM_UNIT_NOCLEAR" val="0"/>
  <p:tag name="KSO_WM_UNIT_VALUE" val="3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3128_7*e*1"/>
  <p:tag name="KSO_WM_TEMPLATE_CATEGORY" val="custom"/>
  <p:tag name="KSO_WM_TEMPLATE_INDEX" val="20223128"/>
  <p:tag name="KSO_WM_UNIT_LAYERLEVEL" val="1"/>
  <p:tag name="KSO_WM_TAG_VERSION" val="1.0"/>
  <p:tag name="KSO_WM_BEAUTIFY_FLAG" val="#wm#"/>
  <p:tag name="KSO_WM_UNIT_DEFAULT_FONT" val="72;80;2"/>
  <p:tag name="KSO_WM_UNIT_BLOCK" val="0"/>
  <p:tag name="KSO_WM_UNIT_DEC_AREA_ID" val="da4bd587d3f744a8bb61708ce5d4300d"/>
  <p:tag name="KSO_WM_CHIP_GROUPID" val="6184fb2204b8904ebc644da0"/>
  <p:tag name="KSO_WM_CHIP_XID" val="6184fb2204b8904ebc644d9d"/>
  <p:tag name="KSO_WM_CHIP_FILLAREA_FILL_RULE" val="{&quot;fill_align&quot;:&quot;cm&quot;,&quot;fill_mode&quot;:&quot;adaptive&quot;,&quot;sacle_strategy&quot;:&quot;smart&quot;}"/>
  <p:tag name="KSO_WM_ASSEMBLE_CHIP_INDEX" val="e37540552a424fa7855761727fee0478"/>
  <p:tag name="KSO_WM_UNIT_TEXT_FILL_FORE_SCHEMECOLOR_INDEX_BRIGHTNESS" val="0"/>
  <p:tag name="KSO_WM_UNIT_TEXT_FILL_FORE_SCHEMECOLOR_INDEX" val="5"/>
  <p:tag name="KSO_WM_UNIT_TEXT_FILL_TYPE" val="1"/>
</p:tagLst>
</file>

<file path=ppt/tags/tag189.xml><?xml version="1.0" encoding="utf-8"?>
<p:tagLst xmlns:p="http://schemas.openxmlformats.org/presentationml/2006/main">
  <p:tag name="KSO_WM_BEAUTIFY_FLAG" val="#wm#"/>
  <p:tag name="KSO_WM_TEMPLATE_CATEGORY" val="custom"/>
  <p:tag name="KSO_WM_TEMPLATE_INDEX" val="20223128"/>
  <p:tag name="KSO_WM_SPECIAL_SOURCE" val="bdnull"/>
  <p:tag name="KSO_WM_CHIP_INFOS" val="{&quot;type&quot;:0,&quot;layout_type&quot;:&quot;1_NF_RC_13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2674f634f99f5c0a1ef321d"/>
  <p:tag name="KSO_WM_CHIP_FILLPROP" val="[[{&quot;text_align&quot;:&quot;lm&quot;,&quot;text_direction&quot;:&quot;horizontal&quot;,&quot;support_big_font&quot;:false,&quot;picture_toward&quot;:0,&quot;picture_dockside&quot;:[],&quot;fill_id&quot;:&quot;e1e5d983c448471aad9aed945e055a0d&quot;,&quot;fill_align&quot;:&quot;cm&quot;,&quot;chip_types&quot;:[&quot;diagram&quot;,&quot;header&quot;]}],[{&quot;text_align&quot;:&quot;lm&quot;,&quot;text_direction&quot;:&quot;horizontal&quot;,&quot;support_big_font&quot;:false,&quot;picture_toward&quot;:0,&quot;picture_dockside&quot;:[],&quot;fill_id&quot;:&quot;e1e5d983c448471aad9aed945e055a0d&quot;,&quot;fill_align&quot;:&quot;l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e1e5d983c448471aad9aed945e055a0d&quot;,&quot;fill_align&quot;:&quot;l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e1e5d983c448471aad9aed945e055a0d&quot;,&quot;fill_align&quot;:&quot;lt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e1e5d983c448471aad9aed945e055a0d&quot;,&quot;fill_align&quot;:&quot;lb&quot;,&quot;chip_types&quot;:[&quot;diagram&quot;,&quot;header&quot;]}],[{&quot;text_align&quot;:&quot;lm&quot;,&quot;text_direction&quot;:&quot;horizontal&quot;,&quot;support_big_font&quot;:false,&quot;picture_toward&quot;:0,&quot;picture_dockside&quot;:[],&quot;fill_id&quot;:&quot;e1e5d983c448471aad9aed945e055a0d&quot;,&quot;fill_align&quot;:&quot;lt&quot;,&quot;chip_types&quot;:[&quot;diagram&quot;,&quot;header&quot;]}],[{&quot;text_align&quot;:&quot;lm&quot;,&quot;text_direction&quot;:&quot;horizontal&quot;,&quot;support_big_font&quot;:false,&quot;picture_toward&quot;:0,&quot;picture_dockside&quot;:[],&quot;fill_id&quot;:&quot;e1e5d983c448471aad9aed945e055a0d&quot;,&quot;fill_align&quot;:&quot;lb&quot;,&quot;chip_types&quot;:[&quot;diagram&quot;,&quot;header&quot;]}],[{&quot;text_align&quot;:&quot;rm&quot;,&quot;text_direction&quot;:&quot;horizontal&quot;,&quot;support_big_font&quot;:false,&quot;picture_toward&quot;:0,&quot;picture_dockside&quot;:[],&quot;fill_id&quot;:&quot;e1e5d983c448471aad9aed945e055a0d&quot;,&quot;fill_align&quot;:&quot;rm&quot;,&quot;chip_types&quot;:[&quot;diagram&quot;,&quot;header&quot;]}],[{&quot;text_align&quot;:&quot;rm&quot;,&quot;text_direction&quot;:&quot;horizontal&quot;,&quot;support_big_font&quot;:false,&quot;picture_toward&quot;:0,&quot;picture_dockside&quot;:[],&quot;fill_id&quot;:&quot;e1e5d983c448471aad9aed945e055a0d&quot;,&quot;fill_align&quot;:&quot;rb&quot;,&quot;chip_types&quot;:[&quot;diagram&quot;,&quot;header&quot;]}],[{&quot;text_align&quot;:&quot;rm&quot;,&quot;text_direction&quot;:&quot;horizontal&quot;,&quot;support_big_font&quot;:false,&quot;picture_toward&quot;:0,&quot;picture_dockside&quot;:[],&quot;fill_id&quot;:&quot;e1e5d983c448471aad9aed945e055a0d&quot;,&quot;fill_align&quot;:&quot;rt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e1e5d983c448471aad9aed945e055a0d&quot;,&quot;fill_align&quot;:&quot;cm&quot;,&quot;chip_types&quot;:[&quot;diagram&quot;,&quot;header&quot;]}]]"/>
  <p:tag name="KSO_WM_CHIP_DECFILLPROP" val="[]"/>
  <p:tag name="KSO_WM_SLIDE_ID" val="custom20223128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b_e_f"/>
  <p:tag name="KSO_WM_SLIDE_LAYOUT_CNT" val="1_1_1_1"/>
  <p:tag name="KSO_WM_CHIP_GROUPID" val="62674f634f99f5c0a1ef321f"/>
  <p:tag name="KSO_WM_SLIDE_LAYOUT_INFO" val="{&quot;id&quot;:&quot;2022-09-02T15:19:18&quot;,&quot;margin&quot;:{&quot;bottom&quot;:5.0641250610351562,&quot;left&quot;:13.404272079467773,&quot;right&quot;:6.2199525833129883,&quot;top&quot;:3.6547777652740479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ccdb427bdb9f75177e693c"/>
  <p:tag name="KSO_WM_TEMPLATE_ASSEMBLE_GROUPID" val="62cbd1ac67e1b3ac3a1081fd"/>
</p:tagLst>
</file>

<file path=ppt/tags/tag19.xml><?xml version="1.0" encoding="utf-8"?>
<p:tagLst xmlns:p="http://schemas.openxmlformats.org/presentationml/2006/main">
  <p:tag name="KSO_WM_UNIT_SUBTYPE" val="w"/>
  <p:tag name="KSO_WM_TEMPLATE_CATEGORY" val="chip"/>
  <p:tag name="KSO_WM_TEMPLATE_INDEX" val="20223128"/>
  <p:tag name="KSO_WM_UNIT_TYPE" val="i"/>
  <p:tag name="KSO_WM_UNIT_INDEX" val="1"/>
  <p:tag name="KSO_WM_UNIT_ID" val="chip20223128_16*i*1"/>
  <p:tag name="KSO_WM_BEAUTIFY_FLAG" val="#wm#"/>
  <p:tag name="KSO_WM_TAG_VERSION" val="1.0"/>
  <p:tag name="KSO_WM_CHIP_GROUPID" val="62cbd1ac67e1b3ac3a1081fd"/>
  <p:tag name="KSO_WM_CHIP_XID" val="62cbd1fe67e1b3ac3a108578"/>
  <p:tag name="KSO_WM_UNIT_DEC_AREA_ID" val="06d2f73361c7454c98754322da498564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451370ead24045c0a002a66d0277ca59"/>
</p:tagLst>
</file>

<file path=ppt/tags/tag190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3128_7*a*1"/>
  <p:tag name="KSO_WM_TEMPLATE_CATEGORY" val="custom"/>
  <p:tag name="KSO_WM_TEMPLATE_INDEX" val="20223128"/>
  <p:tag name="KSO_WM_UNIT_LAYERLEVEL" val="1"/>
  <p:tag name="KSO_WM_TAG_VERSION" val="1.0"/>
  <p:tag name="KSO_WM_BEAUTIFY_FLAG" val="#wm#"/>
  <p:tag name="KSO_WM_UNIT_DEFAULT_FONT" val="44;48;2"/>
  <p:tag name="KSO_WM_UNIT_BLOCK" val="0"/>
  <p:tag name="KSO_WM_UNIT_DEC_AREA_ID" val="c70e0729c0bd4077a4a51c4f7cc55d2d"/>
  <p:tag name="KSO_WM_CHIP_GROUPID" val="6184fb2204b8904ebc644da0"/>
  <p:tag name="KSO_WM_CHIP_XID" val="6184fb2204b8904ebc644d9d"/>
  <p:tag name="KSO_WM_CHIP_FILLAREA_FILL_RULE" val="{&quot;fill_align&quot;:&quot;cm&quot;,&quot;fill_mode&quot;:&quot;adaptive&quot;,&quot;sacle_strategy&quot;:&quot;smart&quot;}"/>
  <p:tag name="KSO_WM_ASSEMBLE_CHIP_INDEX" val="e37540552a424fa7855761727fee0478"/>
  <p:tag name="KSO_WM_UNIT_TEXT_FILL_FORE_SCHEMECOLOR_INDEX_BRIGHTNESS" val="0.15"/>
  <p:tag name="KSO_WM_UNIT_TEXT_FILL_FORE_SCHEMECOLOR_INDEX" val="13"/>
  <p:tag name="KSO_WM_UNIT_TEXT_FILL_TYPE" val="1"/>
</p:tagLst>
</file>

<file path=ppt/tags/tag191.xml><?xml version="1.0" encoding="utf-8"?>
<p:tagLst xmlns:p="http://schemas.openxmlformats.org/presentationml/2006/main">
  <p:tag name="KSO_WM_UNIT_PRESET_TEXT" val="01"/>
  <p:tag name="KSO_WM_UNIT_NOCLEAR" val="0"/>
  <p:tag name="KSO_WM_UNIT_VALUE" val="3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3128_7*e*1"/>
  <p:tag name="KSO_WM_TEMPLATE_CATEGORY" val="custom"/>
  <p:tag name="KSO_WM_TEMPLATE_INDEX" val="20223128"/>
  <p:tag name="KSO_WM_UNIT_LAYERLEVEL" val="1"/>
  <p:tag name="KSO_WM_TAG_VERSION" val="1.0"/>
  <p:tag name="KSO_WM_BEAUTIFY_FLAG" val="#wm#"/>
  <p:tag name="KSO_WM_UNIT_DEFAULT_FONT" val="72;80;2"/>
  <p:tag name="KSO_WM_UNIT_BLOCK" val="0"/>
  <p:tag name="KSO_WM_UNIT_DEC_AREA_ID" val="da4bd587d3f744a8bb61708ce5d4300d"/>
  <p:tag name="KSO_WM_CHIP_GROUPID" val="6184fb2204b8904ebc644da0"/>
  <p:tag name="KSO_WM_CHIP_XID" val="6184fb2204b8904ebc644d9d"/>
  <p:tag name="KSO_WM_CHIP_FILLAREA_FILL_RULE" val="{&quot;fill_align&quot;:&quot;cm&quot;,&quot;fill_mode&quot;:&quot;adaptive&quot;,&quot;sacle_strategy&quot;:&quot;smart&quot;}"/>
  <p:tag name="KSO_WM_ASSEMBLE_CHIP_INDEX" val="e37540552a424fa7855761727fee0478"/>
  <p:tag name="KSO_WM_UNIT_TEXT_FILL_FORE_SCHEMECOLOR_INDEX_BRIGHTNESS" val="0"/>
  <p:tag name="KSO_WM_UNIT_TEXT_FILL_FORE_SCHEMECOLOR_INDEX" val="5"/>
  <p:tag name="KSO_WM_UNIT_TEXT_FILL_TYPE" val="1"/>
</p:tagLst>
</file>

<file path=ppt/tags/tag192.xml><?xml version="1.0" encoding="utf-8"?>
<p:tagLst xmlns:p="http://schemas.openxmlformats.org/presentationml/2006/main">
  <p:tag name="KSO_WM_BEAUTIFY_FLAG" val="#wm#"/>
  <p:tag name="KSO_WM_TEMPLATE_CATEGORY" val="custom"/>
  <p:tag name="KSO_WM_TEMPLATE_INDEX" val="20223128"/>
  <p:tag name="KSO_WM_SPECIAL_SOURCE" val="bdnull"/>
  <p:tag name="KSO_WM_CHIP_INFOS" val="{&quot;type&quot;:0,&quot;layout_type&quot;:&quot;1_NF_RC_13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2674f634f99f5c0a1ef321d"/>
  <p:tag name="KSO_WM_CHIP_FILLPROP" val="[[{&quot;text_align&quot;:&quot;lm&quot;,&quot;text_direction&quot;:&quot;horizontal&quot;,&quot;support_big_font&quot;:false,&quot;picture_toward&quot;:0,&quot;picture_dockside&quot;:[],&quot;fill_id&quot;:&quot;e1e5d983c448471aad9aed945e055a0d&quot;,&quot;fill_align&quot;:&quot;cm&quot;,&quot;chip_types&quot;:[&quot;diagram&quot;,&quot;header&quot;]}],[{&quot;text_align&quot;:&quot;lm&quot;,&quot;text_direction&quot;:&quot;horizontal&quot;,&quot;support_big_font&quot;:false,&quot;picture_toward&quot;:0,&quot;picture_dockside&quot;:[],&quot;fill_id&quot;:&quot;e1e5d983c448471aad9aed945e055a0d&quot;,&quot;fill_align&quot;:&quot;l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e1e5d983c448471aad9aed945e055a0d&quot;,&quot;fill_align&quot;:&quot;l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e1e5d983c448471aad9aed945e055a0d&quot;,&quot;fill_align&quot;:&quot;lt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e1e5d983c448471aad9aed945e055a0d&quot;,&quot;fill_align&quot;:&quot;lb&quot;,&quot;chip_types&quot;:[&quot;diagram&quot;,&quot;header&quot;]}],[{&quot;text_align&quot;:&quot;lm&quot;,&quot;text_direction&quot;:&quot;horizontal&quot;,&quot;support_big_font&quot;:false,&quot;picture_toward&quot;:0,&quot;picture_dockside&quot;:[],&quot;fill_id&quot;:&quot;e1e5d983c448471aad9aed945e055a0d&quot;,&quot;fill_align&quot;:&quot;lt&quot;,&quot;chip_types&quot;:[&quot;diagram&quot;,&quot;header&quot;]}],[{&quot;text_align&quot;:&quot;lm&quot;,&quot;text_direction&quot;:&quot;horizontal&quot;,&quot;support_big_font&quot;:false,&quot;picture_toward&quot;:0,&quot;picture_dockside&quot;:[],&quot;fill_id&quot;:&quot;e1e5d983c448471aad9aed945e055a0d&quot;,&quot;fill_align&quot;:&quot;lb&quot;,&quot;chip_types&quot;:[&quot;diagram&quot;,&quot;header&quot;]}],[{&quot;text_align&quot;:&quot;rm&quot;,&quot;text_direction&quot;:&quot;horizontal&quot;,&quot;support_big_font&quot;:false,&quot;picture_toward&quot;:0,&quot;picture_dockside&quot;:[],&quot;fill_id&quot;:&quot;e1e5d983c448471aad9aed945e055a0d&quot;,&quot;fill_align&quot;:&quot;rm&quot;,&quot;chip_types&quot;:[&quot;diagram&quot;,&quot;header&quot;]}],[{&quot;text_align&quot;:&quot;rm&quot;,&quot;text_direction&quot;:&quot;horizontal&quot;,&quot;support_big_font&quot;:false,&quot;picture_toward&quot;:0,&quot;picture_dockside&quot;:[],&quot;fill_id&quot;:&quot;e1e5d983c448471aad9aed945e055a0d&quot;,&quot;fill_align&quot;:&quot;rb&quot;,&quot;chip_types&quot;:[&quot;diagram&quot;,&quot;header&quot;]}],[{&quot;text_align&quot;:&quot;rm&quot;,&quot;text_direction&quot;:&quot;horizontal&quot;,&quot;support_big_font&quot;:false,&quot;picture_toward&quot;:0,&quot;picture_dockside&quot;:[],&quot;fill_id&quot;:&quot;e1e5d983c448471aad9aed945e055a0d&quot;,&quot;fill_align&quot;:&quot;rt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e1e5d983c448471aad9aed945e055a0d&quot;,&quot;fill_align&quot;:&quot;cm&quot;,&quot;chip_types&quot;:[&quot;diagram&quot;,&quot;header&quot;]}]]"/>
  <p:tag name="KSO_WM_CHIP_DECFILLPROP" val="[]"/>
  <p:tag name="KSO_WM_SLIDE_ID" val="custom20223128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b_e_f"/>
  <p:tag name="KSO_WM_SLIDE_LAYOUT_CNT" val="1_1_1_1"/>
  <p:tag name="KSO_WM_CHIP_GROUPID" val="62674f634f99f5c0a1ef321f"/>
  <p:tag name="KSO_WM_SLIDE_LAYOUT_INFO" val="{&quot;id&quot;:&quot;2022-09-02T15:19:18&quot;,&quot;margin&quot;:{&quot;bottom&quot;:5.0641250610351562,&quot;left&quot;:13.404272079467773,&quot;right&quot;:6.2199525833129883,&quot;top&quot;:3.6547777652740479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ccdb427bdb9f75177e693c"/>
  <p:tag name="KSO_WM_TEMPLATE_ASSEMBLE_GROUPID" val="62cbd1ac67e1b3ac3a1081fd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3128_7*a*1"/>
  <p:tag name="KSO_WM_TEMPLATE_CATEGORY" val="custom"/>
  <p:tag name="KSO_WM_TEMPLATE_INDEX" val="20223128"/>
  <p:tag name="KSO_WM_UNIT_LAYERLEVEL" val="1"/>
  <p:tag name="KSO_WM_TAG_VERSION" val="1.0"/>
  <p:tag name="KSO_WM_BEAUTIFY_FLAG" val="#wm#"/>
  <p:tag name="KSO_WM_UNIT_DEFAULT_FONT" val="44;48;2"/>
  <p:tag name="KSO_WM_UNIT_BLOCK" val="0"/>
  <p:tag name="KSO_WM_UNIT_DEC_AREA_ID" val="c70e0729c0bd4077a4a51c4f7cc55d2d"/>
  <p:tag name="KSO_WM_CHIP_GROUPID" val="6184fb2204b8904ebc644da0"/>
  <p:tag name="KSO_WM_CHIP_XID" val="6184fb2204b8904ebc644d9d"/>
  <p:tag name="KSO_WM_CHIP_FILLAREA_FILL_RULE" val="{&quot;fill_align&quot;:&quot;cm&quot;,&quot;fill_mode&quot;:&quot;adaptive&quot;,&quot;sacle_strategy&quot;:&quot;smart&quot;}"/>
  <p:tag name="KSO_WM_ASSEMBLE_CHIP_INDEX" val="e37540552a424fa7855761727fee0478"/>
  <p:tag name="KSO_WM_UNIT_TEXT_FILL_FORE_SCHEMECOLOR_INDEX_BRIGHTNESS" val="0.15"/>
  <p:tag name="KSO_WM_UNIT_TEXT_FILL_FORE_SCHEMECOLOR_INDEX" val="13"/>
  <p:tag name="KSO_WM_UNIT_TEXT_FILL_TYPE" val="1"/>
</p:tagLst>
</file>

<file path=ppt/tags/tag199.xml><?xml version="1.0" encoding="utf-8"?>
<p:tagLst xmlns:p="http://schemas.openxmlformats.org/presentationml/2006/main">
  <p:tag name="KSO_WM_UNIT_PRESET_TEXT" val="01"/>
  <p:tag name="KSO_WM_UNIT_NOCLEAR" val="0"/>
  <p:tag name="KSO_WM_UNIT_VALUE" val="3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3128_7*e*1"/>
  <p:tag name="KSO_WM_TEMPLATE_CATEGORY" val="custom"/>
  <p:tag name="KSO_WM_TEMPLATE_INDEX" val="20223128"/>
  <p:tag name="KSO_WM_UNIT_LAYERLEVEL" val="1"/>
  <p:tag name="KSO_WM_TAG_VERSION" val="1.0"/>
  <p:tag name="KSO_WM_BEAUTIFY_FLAG" val="#wm#"/>
  <p:tag name="KSO_WM_UNIT_DEFAULT_FONT" val="72;80;2"/>
  <p:tag name="KSO_WM_UNIT_BLOCK" val="0"/>
  <p:tag name="KSO_WM_UNIT_DEC_AREA_ID" val="da4bd587d3f744a8bb61708ce5d4300d"/>
  <p:tag name="KSO_WM_CHIP_GROUPID" val="6184fb2204b8904ebc644da0"/>
  <p:tag name="KSO_WM_CHIP_XID" val="6184fb2204b8904ebc644d9d"/>
  <p:tag name="KSO_WM_CHIP_FILLAREA_FILL_RULE" val="{&quot;fill_align&quot;:&quot;cm&quot;,&quot;fill_mode&quot;:&quot;adaptive&quot;,&quot;sacle_strategy&quot;:&quot;smart&quot;}"/>
  <p:tag name="KSO_WM_ASSEMBLE_CHIP_INDEX" val="e37540552a424fa7855761727fee0478"/>
  <p:tag name="KSO_WM_UNIT_TEXT_FILL_FORE_SCHEMECOLOR_INDEX_BRIGHTNESS" val="0"/>
  <p:tag name="KSO_WM_UNIT_TEXT_FILL_FORE_SCHEMECOLOR_INDEX" val="5"/>
  <p:tag name="KSO_WM_UNIT_TEXT_FILL_TYPE" val="1"/>
</p:tagLst>
</file>

<file path=ppt/tags/tag2.xml><?xml version="1.0" encoding="utf-8"?>
<p:tagLst xmlns:p="http://schemas.openxmlformats.org/presentationml/2006/main">
  <p:tag name="KSO_WM_UNIT_SUBTYPE" val="w"/>
  <p:tag name="KSO_WM_TEMPLATE_CATEGORY" val="chip"/>
  <p:tag name="KSO_WM_TEMPLATE_INDEX" val="20223128"/>
  <p:tag name="KSO_WM_UNIT_TYPE" val="i"/>
  <p:tag name="KSO_WM_UNIT_INDEX" val="1"/>
  <p:tag name="KSO_WM_UNIT_ID" val="chip20223128_4*i*1"/>
  <p:tag name="KSO_WM_BEAUTIFY_FLAG" val="#wm#"/>
  <p:tag name="KSO_WM_TAG_VERSION" val="1.0"/>
  <p:tag name="KSO_WM_CHIP_GROUPID" val="62cbd1ac67e1b3ac3a1081fd"/>
  <p:tag name="KSO_WM_CHIP_XID" val="62cbd1fe67e1b3ac3a1086f6"/>
  <p:tag name="KSO_WM_UNIT_DEC_AREA_ID" val="1c38e4faa23e46f186b39e3ea8b75fdb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444a4dd2f67648ddb6649814ce7fe0ed"/>
</p:tagLst>
</file>

<file path=ppt/tags/tag20.xml><?xml version="1.0" encoding="utf-8"?>
<p:tagLst xmlns:p="http://schemas.openxmlformats.org/presentationml/2006/main">
  <p:tag name="KSO_WM_UNIT_SUBTYPE" val="u"/>
  <p:tag name="KSO_WM_TEMPLATE_CATEGORY" val="chip"/>
  <p:tag name="KSO_WM_TEMPLATE_INDEX" val="20223128"/>
  <p:tag name="KSO_WM_UNIT_TYPE" val="i"/>
  <p:tag name="KSO_WM_UNIT_INDEX" val="1"/>
  <p:tag name="KSO_WM_UNIT_ID" val="chip20223128_15*i*1"/>
  <p:tag name="KSO_WM_BEAUTIFY_FLAG" val="#wm#"/>
  <p:tag name="KSO_WM_TAG_VERSION" val="1.0"/>
  <p:tag name="KSO_WM_CHIP_GROUPID" val="62cbd1ac67e1b3ac3a1081fd"/>
  <p:tag name="KSO_WM_CHIP_XID" val="62cbd1fe67e1b3ac3a1085c2"/>
  <p:tag name="KSO_WM_UNIT_DEC_AREA_ID" val="b5c1fd351aa64c778d41aee45e8d8f73"/>
  <p:tag name="KSO_WM_CHIP_FILLAREA_FILL_RULE" val="{&quot;fill_align&quot;:&quot;l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f85f693e8614daea2170939d733c8c2"/>
</p:tagLst>
</file>

<file path=ppt/tags/tag200.xml><?xml version="1.0" encoding="utf-8"?>
<p:tagLst xmlns:p="http://schemas.openxmlformats.org/presentationml/2006/main">
  <p:tag name="KSO_WM_BEAUTIFY_FLAG" val="#wm#"/>
  <p:tag name="KSO_WM_TEMPLATE_CATEGORY" val="custom"/>
  <p:tag name="KSO_WM_TEMPLATE_INDEX" val="20223128"/>
  <p:tag name="KSO_WM_SPECIAL_SOURCE" val="bdnull"/>
  <p:tag name="KSO_WM_CHIP_INFOS" val="{&quot;type&quot;:0,&quot;layout_type&quot;:&quot;1_NF_RC_13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2674f634f99f5c0a1ef321d"/>
  <p:tag name="KSO_WM_CHIP_FILLPROP" val="[[{&quot;text_align&quot;:&quot;lm&quot;,&quot;text_direction&quot;:&quot;horizontal&quot;,&quot;support_big_font&quot;:false,&quot;picture_toward&quot;:0,&quot;picture_dockside&quot;:[],&quot;fill_id&quot;:&quot;e1e5d983c448471aad9aed945e055a0d&quot;,&quot;fill_align&quot;:&quot;cm&quot;,&quot;chip_types&quot;:[&quot;diagram&quot;,&quot;header&quot;]}],[{&quot;text_align&quot;:&quot;lm&quot;,&quot;text_direction&quot;:&quot;horizontal&quot;,&quot;support_big_font&quot;:false,&quot;picture_toward&quot;:0,&quot;picture_dockside&quot;:[],&quot;fill_id&quot;:&quot;e1e5d983c448471aad9aed945e055a0d&quot;,&quot;fill_align&quot;:&quot;l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e1e5d983c448471aad9aed945e055a0d&quot;,&quot;fill_align&quot;:&quot;l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e1e5d983c448471aad9aed945e055a0d&quot;,&quot;fill_align&quot;:&quot;lt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e1e5d983c448471aad9aed945e055a0d&quot;,&quot;fill_align&quot;:&quot;lb&quot;,&quot;chip_types&quot;:[&quot;diagram&quot;,&quot;header&quot;]}],[{&quot;text_align&quot;:&quot;lm&quot;,&quot;text_direction&quot;:&quot;horizontal&quot;,&quot;support_big_font&quot;:false,&quot;picture_toward&quot;:0,&quot;picture_dockside&quot;:[],&quot;fill_id&quot;:&quot;e1e5d983c448471aad9aed945e055a0d&quot;,&quot;fill_align&quot;:&quot;lt&quot;,&quot;chip_types&quot;:[&quot;diagram&quot;,&quot;header&quot;]}],[{&quot;text_align&quot;:&quot;lm&quot;,&quot;text_direction&quot;:&quot;horizontal&quot;,&quot;support_big_font&quot;:false,&quot;picture_toward&quot;:0,&quot;picture_dockside&quot;:[],&quot;fill_id&quot;:&quot;e1e5d983c448471aad9aed945e055a0d&quot;,&quot;fill_align&quot;:&quot;lb&quot;,&quot;chip_types&quot;:[&quot;diagram&quot;,&quot;header&quot;]}],[{&quot;text_align&quot;:&quot;rm&quot;,&quot;text_direction&quot;:&quot;horizontal&quot;,&quot;support_big_font&quot;:false,&quot;picture_toward&quot;:0,&quot;picture_dockside&quot;:[],&quot;fill_id&quot;:&quot;e1e5d983c448471aad9aed945e055a0d&quot;,&quot;fill_align&quot;:&quot;rm&quot;,&quot;chip_types&quot;:[&quot;diagram&quot;,&quot;header&quot;]}],[{&quot;text_align&quot;:&quot;rm&quot;,&quot;text_direction&quot;:&quot;horizontal&quot;,&quot;support_big_font&quot;:false,&quot;picture_toward&quot;:0,&quot;picture_dockside&quot;:[],&quot;fill_id&quot;:&quot;e1e5d983c448471aad9aed945e055a0d&quot;,&quot;fill_align&quot;:&quot;rb&quot;,&quot;chip_types&quot;:[&quot;diagram&quot;,&quot;header&quot;]}],[{&quot;text_align&quot;:&quot;rm&quot;,&quot;text_direction&quot;:&quot;horizontal&quot;,&quot;support_big_font&quot;:false,&quot;picture_toward&quot;:0,&quot;picture_dockside&quot;:[],&quot;fill_id&quot;:&quot;e1e5d983c448471aad9aed945e055a0d&quot;,&quot;fill_align&quot;:&quot;rt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e1e5d983c448471aad9aed945e055a0d&quot;,&quot;fill_align&quot;:&quot;cm&quot;,&quot;chip_types&quot;:[&quot;diagram&quot;,&quot;header&quot;]}]]"/>
  <p:tag name="KSO_WM_CHIP_DECFILLPROP" val="[]"/>
  <p:tag name="KSO_WM_SLIDE_ID" val="custom20223128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b_e_f"/>
  <p:tag name="KSO_WM_SLIDE_LAYOUT_CNT" val="1_1_1_1"/>
  <p:tag name="KSO_WM_CHIP_GROUPID" val="62674f634f99f5c0a1ef321f"/>
  <p:tag name="KSO_WM_SLIDE_LAYOUT_INFO" val="{&quot;id&quot;:&quot;2022-09-02T15:19:18&quot;,&quot;margin&quot;:{&quot;bottom&quot;:5.0641250610351562,&quot;left&quot;:13.404272079467773,&quot;right&quot;:6.2199525833129883,&quot;top&quot;:3.6547777652740479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ccdb427bdb9f75177e693c"/>
  <p:tag name="KSO_WM_TEMPLATE_ASSEMBLE_GROUPID" val="62cbd1ac67e1b3ac3a1081fd"/>
</p:tagLst>
</file>

<file path=ppt/tags/tag201.xml><?xml version="1.0" encoding="utf-8"?>
<p:tagLst xmlns:p="http://schemas.openxmlformats.org/presentationml/2006/main">
  <p:tag name="COMMONDATA" val="eyJoZGlkIjoiMGQ5MzY3N2Y4NmQ0YTUzZmQ5Mzg0OTU4MDg2ZTQ3ZGIifQ=="/>
</p:tagLst>
</file>

<file path=ppt/tags/tag2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23128_1*i*1"/>
  <p:tag name="KSO_WM_TEMPLATE_CATEGORY" val="custom"/>
  <p:tag name="KSO_WM_TEMPLATE_INDEX" val="20223128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7f7579fb10064b37834e467340feee0c"/>
  <p:tag name="KSO_WM_UNIT_DECORATE_INFO" val="{&quot;DecorateInfoH&quot;:{&quot;IsAbs&quot;:true},&quot;DecorateInfoW&quot;:{&quot;IsAbs&quot;:false},&quot;DecorateInfoX&quot;:{&quot;IsAbs&quot;:true,&quot;Pos&quot;:1},&quot;DecorateInfoY&quot;:{&quot;IsAbs&quot;:true,&quot;Pos&quot;:0},&quot;ReferentInfo&quot;:{&quot;Id&quot;:&quot;86f8dd24a9434821b6b3aad043261118&quot;,&quot;X&quot;:{&quot;Pos&quot;:1},&quot;Y&quot;:{&quot;Pos&quot;:2}},&quot;whChangeMode&quot;:0}"/>
  <p:tag name="KSO_WM_CHIP_GROUPID" val="6184fb2204b8904ebc644da0"/>
  <p:tag name="KSO_WM_CHIP_XID" val="6184fb2204b8904ebc644d9d"/>
  <p:tag name="KSO_WM_CHIP_FILLAREA_FILL_RULE" val="{&quot;fill_align&quot;:&quot;cm&quot;,&quot;fill_mode&quot;:&quot;adaptive&quot;,&quot;sacle_strategy&quot;:&quot;smart&quot;}"/>
  <p:tag name="KSO_WM_UNIT_DEC_SUPPORTCHANGEPIC" val="0"/>
  <p:tag name="KSO_WM_UNIT_DEC_CHANGEPICRESERVED" val="0"/>
  <p:tag name="KSO_WM_ASSEMBLE_CHIP_INDEX" val="e37540552a424fa7855761727fee0478"/>
  <p:tag name="KSO_WM_UNIT_LINE_FORE_SCHEMECOLOR_INDEX_BRIGHTNESS" val="0"/>
  <p:tag name="KSO_WM_UNIT_LINE_FORE_SCHEMECOLOR_INDEX" val="5"/>
  <p:tag name="KSO_WM_UNIT_LINE_FILL_TYPE" val="2"/>
  <p:tag name="KSO_WM_TEMPLATE_ASSEMBLE_XID" val="62ccdb427bdb9f75177e693c"/>
  <p:tag name="KSO_WM_TEMPLATE_ASSEMBLE_GROUPID" val="62cbd1ac67e1b3ac3a1081fd"/>
</p:tagLst>
</file>

<file path=ppt/tags/tag25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3128_1*a*1"/>
  <p:tag name="KSO_WM_TEMPLATE_CATEGORY" val="custom"/>
  <p:tag name="KSO_WM_TEMPLATE_INDEX" val="20223128"/>
  <p:tag name="KSO_WM_UNIT_LAYERLEVEL" val="1"/>
  <p:tag name="KSO_WM_TAG_VERSION" val="1.0"/>
  <p:tag name="KSO_WM_BEAUTIFY_FLAG" val="#wm#"/>
  <p:tag name="KSO_WM_UNIT_DEFAULT_FONT" val="44;48;2"/>
  <p:tag name="KSO_WM_UNIT_BLOCK" val="0"/>
  <p:tag name="KSO_WM_UNIT_DEC_AREA_ID" val="c70e0729c0bd4077a4a51c4f7cc55d2d"/>
  <p:tag name="KSO_WM_CHIP_GROUPID" val="6184fb2204b8904ebc644da0"/>
  <p:tag name="KSO_WM_CHIP_XID" val="6184fb2204b8904ebc644d9d"/>
  <p:tag name="KSO_WM_CHIP_FILLAREA_FILL_RULE" val="{&quot;fill_align&quot;:&quot;cm&quot;,&quot;fill_mode&quot;:&quot;adaptive&quot;,&quot;sacle_strategy&quot;:&quot;smart&quot;}"/>
  <p:tag name="KSO_WM_ASSEMBLE_CHIP_INDEX" val="e37540552a424fa7855761727fee0478"/>
  <p:tag name="KSO_WM_UNIT_TEXT_FILL_FORE_SCHEMECOLOR_INDEX_BRIGHTNESS" val="0.15"/>
  <p:tag name="KSO_WM_UNIT_TEXT_FILL_FORE_SCHEMECOLOR_INDEX" val="13"/>
  <p:tag name="KSO_WM_UNIT_TEXT_FILL_TYPE" val="1"/>
  <p:tag name="KSO_WM_TEMPLATE_ASSEMBLE_XID" val="62ccdb427bdb9f75177e693c"/>
  <p:tag name="KSO_WM_TEMPLATE_ASSEMBLE_GROUPID" val="62cbd1ac67e1b3ac3a1081fd"/>
</p:tagLst>
</file>

<file path=ppt/tags/tag26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副标题"/>
  <p:tag name="KSO_WM_UNIT_NOCLEAR" val="0"/>
  <p:tag name="KSO_WM_UNIT_VALUE" val="25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23128_1*b*1"/>
  <p:tag name="KSO_WM_TEMPLATE_CATEGORY" val="custom"/>
  <p:tag name="KSO_WM_TEMPLATE_INDEX" val="20223128"/>
  <p:tag name="KSO_WM_UNIT_LAYERLEVEL" val="1"/>
  <p:tag name="KSO_WM_TAG_VERSION" val="1.0"/>
  <p:tag name="KSO_WM_BEAUTIFY_FLAG" val="#wm#"/>
  <p:tag name="KSO_WM_UNIT_DEFAULT_FONT" val="14;16;2"/>
  <p:tag name="KSO_WM_UNIT_BLOCK" val="0"/>
  <p:tag name="KSO_WM_UNIT_DEC_AREA_ID" val="86f8dd24a9434821b6b3aad043261118"/>
  <p:tag name="KSO_WM_CHIP_GROUPID" val="6184fb2204b8904ebc644da0"/>
  <p:tag name="KSO_WM_CHIP_XID" val="6184fb2204b8904ebc644d9d"/>
  <p:tag name="KSO_WM_CHIP_FILLAREA_FILL_RULE" val="{&quot;fill_align&quot;:&quot;cm&quot;,&quot;fill_mode&quot;:&quot;adaptive&quot;,&quot;sacle_strategy&quot;:&quot;smart&quot;}"/>
  <p:tag name="KSO_WM_ASSEMBLE_CHIP_INDEX" val="e37540552a424fa7855761727fee0478"/>
  <p:tag name="KSO_WM_UNIT_TEXT_FILL_FORE_SCHEMECOLOR_INDEX_BRIGHTNESS" val="0.15"/>
  <p:tag name="KSO_WM_UNIT_TEXT_FILL_FORE_SCHEMECOLOR_INDEX" val="13"/>
  <p:tag name="KSO_WM_UNIT_TEXT_FILL_TYPE" val="1"/>
  <p:tag name="KSO_WM_TEMPLATE_ASSEMBLE_XID" val="62ccdb427bdb9f75177e693c"/>
  <p:tag name="KSO_WM_TEMPLATE_ASSEMBLE_GROUPID" val="62cbd1ac67e1b3ac3a1081fd"/>
</p:tagLst>
</file>

<file path=ppt/tags/tag27.xml><?xml version="1.0" encoding="utf-8"?>
<p:tagLst xmlns:p="http://schemas.openxmlformats.org/presentationml/2006/main">
  <p:tag name="KSO_WM_UNIT_SUBTYPE" val="a"/>
  <p:tag name="KSO_WM_UNIT_PRESET_TEXT" val="单击此处添加文本具体内容"/>
  <p:tag name="KSO_WM_UNIT_NOCLEAR" val="0"/>
  <p:tag name="KSO_WM_UNIT_VALUE" val="25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23128_1*f*1"/>
  <p:tag name="KSO_WM_TEMPLATE_CATEGORY" val="custom"/>
  <p:tag name="KSO_WM_TEMPLATE_INDEX" val="20223128"/>
  <p:tag name="KSO_WM_UNIT_LAYERLEVEL" val="1"/>
  <p:tag name="KSO_WM_TAG_VERSION" val="1.0"/>
  <p:tag name="KSO_WM_BEAUTIFY_FLAG" val="#wm#"/>
  <p:tag name="KSO_WM_UNIT_DEFAULT_FONT" val="14;16;2"/>
  <p:tag name="KSO_WM_UNIT_BLOCK" val="0"/>
  <p:tag name="KSO_WM_UNIT_DEC_AREA_ID" val="08d477f3ae3c4d69b30eafead9159d5b"/>
  <p:tag name="KSO_WM_CHIP_GROUPID" val="6184fb2204b8904ebc644da0"/>
  <p:tag name="KSO_WM_CHIP_XID" val="6184fb2204b8904ebc644d9d"/>
  <p:tag name="KSO_WM_CHIP_FILLAREA_FILL_RULE" val="{&quot;fill_align&quot;:&quot;cm&quot;,&quot;fill_mode&quot;:&quot;adaptive&quot;,&quot;sacle_strategy&quot;:&quot;smart&quot;}"/>
  <p:tag name="KSO_WM_ASSEMBLE_CHIP_INDEX" val="e37540552a424fa7855761727fee0478"/>
  <p:tag name="KSO_WM_UNIT_TEXT_FILL_FORE_SCHEMECOLOR_INDEX_BRIGHTNESS" val="0.15"/>
  <p:tag name="KSO_WM_UNIT_TEXT_FILL_FORE_SCHEMECOLOR_INDEX" val="13"/>
  <p:tag name="KSO_WM_UNIT_TEXT_FILL_TYPE" val="1"/>
  <p:tag name="KSO_WM_TEMPLATE_ASSEMBLE_XID" val="62ccdb427bdb9f75177e693c"/>
  <p:tag name="KSO_WM_TEMPLATE_ASSEMBLE_GROUPID" val="62cbd1ac67e1b3ac3a1081fd"/>
</p:tagLst>
</file>

<file path=ppt/tags/tag28.xml><?xml version="1.0" encoding="utf-8"?>
<p:tagLst xmlns:p="http://schemas.openxmlformats.org/presentationml/2006/main">
  <p:tag name="KSO_WM_UNIT_SUBTYPE" val="v"/>
  <p:tag name="KSO_WM_TEMPLATE_CATEGORY" val="chip"/>
  <p:tag name="KSO_WM_TEMPLATE_INDEX" val="20223128"/>
  <p:tag name="KSO_WM_UNIT_TYPE" val="i"/>
  <p:tag name="KSO_WM_UNIT_INDEX" val="1"/>
  <p:tag name="KSO_WM_UNIT_ID" val="chip20223128_18*i*1"/>
  <p:tag name="KSO_WM_BEAUTIFY_FLAG" val="#wm#"/>
  <p:tag name="KSO_WM_TAG_VERSION" val="1.0"/>
  <p:tag name="KSO_WM_CHIP_GROUPID" val="62cbd1ac67e1b3ac3a1081fd"/>
  <p:tag name="KSO_WM_CHIP_XID" val="62cbd1fe67e1b3ac3a108682"/>
  <p:tag name="KSO_WM_UNIT_DEC_AREA_ID" val="d53bd22930844892ab96d6b0e238ebe0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5c5d7f820ad849ca9ef101454e22e756"/>
</p:tagLst>
</file>

<file path=ppt/tags/tag29.xml><?xml version="1.0" encoding="utf-8"?>
<p:tagLst xmlns:p="http://schemas.openxmlformats.org/presentationml/2006/main">
  <p:tag name="KSO_WM_UNIT_SUBTYPE" val="t"/>
  <p:tag name="KSO_WM_TEMPLATE_CATEGORY" val="chip"/>
  <p:tag name="KSO_WM_TEMPLATE_INDEX" val="20223128"/>
  <p:tag name="KSO_WM_UNIT_TYPE" val="i"/>
  <p:tag name="KSO_WM_UNIT_INDEX" val="1"/>
  <p:tag name="KSO_WM_UNIT_ID" val="chip20223128_19*i*1"/>
  <p:tag name="KSO_WM_BEAUTIFY_FLAG" val="#wm#"/>
  <p:tag name="KSO_WM_TAG_VERSION" val="1.0"/>
  <p:tag name="KSO_WM_CHIP_GROUPID" val="62cbd1ac67e1b3ac3a1081fd"/>
  <p:tag name="KSO_WM_CHIP_XID" val="62cbd1fe67e1b3ac3a10865f"/>
  <p:tag name="KSO_WM_UNIT_DEC_AREA_ID" val="1a796e9d8d8344d99968acb27e8cfcf2"/>
  <p:tag name="KSO_WM_CHIP_FILLAREA_FILL_RULE" val="{&quot;fill_align&quot;:&quot;l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afc229a34a34967bdf3ac63f2d6c51d"/>
</p:tagLst>
</file>

<file path=ppt/tags/tag3.xml><?xml version="1.0" encoding="utf-8"?>
<p:tagLst xmlns:p="http://schemas.openxmlformats.org/presentationml/2006/main">
  <p:tag name="KSO_WM_UNIT_SUBTYPE" val="r"/>
  <p:tag name="KSO_WM_TEMPLATE_CATEGORY" val="chip"/>
  <p:tag name="KSO_WM_TEMPLATE_INDEX" val="20223128"/>
  <p:tag name="KSO_WM_UNIT_TYPE" val="i"/>
  <p:tag name="KSO_WM_UNIT_INDEX" val="1"/>
  <p:tag name="KSO_WM_UNIT_ID" val="chip20223128_3*i*1"/>
  <p:tag name="KSO_WM_BEAUTIFY_FLAG" val="#wm#"/>
  <p:tag name="KSO_WM_TAG_VERSION" val="1.0"/>
  <p:tag name="KSO_WM_CHIP_GROUPID" val="62cbd1ac67e1b3ac3a1081fd"/>
  <p:tag name="KSO_WM_CHIP_XID" val="62cbd1fe67e1b3ac3a108720"/>
  <p:tag name="KSO_WM_UNIT_DEC_AREA_ID" val="a7cdde22d573462b9021e42b5403c182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dfc9b7ed2cd348c6ba758fbe33c717f7"/>
</p:tagLst>
</file>

<file path=ppt/tags/tag30.xml><?xml version="1.0" encoding="utf-8"?>
<p:tagLst xmlns:p="http://schemas.openxmlformats.org/presentationml/2006/main">
  <p:tag name="KSO_WM_UNIT_SUBTYPE" val="t"/>
  <p:tag name="KSO_WM_TEMPLATE_CATEGORY" val="chip"/>
  <p:tag name="KSO_WM_TEMPLATE_INDEX" val="20223128"/>
  <p:tag name="KSO_WM_UNIT_TYPE" val="i"/>
  <p:tag name="KSO_WM_UNIT_INDEX" val="1"/>
  <p:tag name="KSO_WM_UNIT_ID" val="chip20223128_20*i*1"/>
  <p:tag name="KSO_WM_BEAUTIFY_FLAG" val="#wm#"/>
  <p:tag name="KSO_WM_TAG_VERSION" val="1.0"/>
  <p:tag name="KSO_WM_CHIP_GROUPID" val="62cbd1ac67e1b3ac3a1081fd"/>
  <p:tag name="KSO_WM_CHIP_XID" val="62cbd1fe67e1b3ac3a10866a"/>
  <p:tag name="KSO_WM_UNIT_DEC_AREA_ID" val="76ac0535050d4b0b8ba841fcf5319076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633c398c7514670859d75b3253623c9"/>
</p:tagLst>
</file>

<file path=ppt/tags/tag3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7.xml><?xml version="1.0" encoding="utf-8"?>
<p:tagLst xmlns:p="http://schemas.openxmlformats.org/presentationml/2006/main">
  <p:tag name="KSO_WM_UNIT_SUBTYPE" val="v"/>
  <p:tag name="KSO_WM_TEMPLATE_CATEGORY" val="chip"/>
  <p:tag name="KSO_WM_TEMPLATE_INDEX" val="20223128"/>
  <p:tag name="KSO_WM_UNIT_TYPE" val="i"/>
  <p:tag name="KSO_WM_UNIT_INDEX" val="1"/>
  <p:tag name="KSO_WM_UNIT_ID" val="chip20223128_18*i*1"/>
  <p:tag name="KSO_WM_BEAUTIFY_FLAG" val="#wm#"/>
  <p:tag name="KSO_WM_TAG_VERSION" val="1.0"/>
  <p:tag name="KSO_WM_CHIP_GROUPID" val="62cbd1ac67e1b3ac3a1081fd"/>
  <p:tag name="KSO_WM_CHIP_XID" val="62cbd1fe67e1b3ac3a108682"/>
  <p:tag name="KSO_WM_UNIT_DEC_AREA_ID" val="d53bd22930844892ab96d6b0e238ebe0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5c5d7f820ad849ca9ef101454e22e756"/>
</p:tagLst>
</file>

<file path=ppt/tags/tag38.xml><?xml version="1.0" encoding="utf-8"?>
<p:tagLst xmlns:p="http://schemas.openxmlformats.org/presentationml/2006/main">
  <p:tag name="KSO_WM_UNIT_SUBTYPE" val="t"/>
  <p:tag name="KSO_WM_TEMPLATE_CATEGORY" val="chip"/>
  <p:tag name="KSO_WM_TEMPLATE_INDEX" val="20223128"/>
  <p:tag name="KSO_WM_UNIT_TYPE" val="i"/>
  <p:tag name="KSO_WM_UNIT_INDEX" val="1"/>
  <p:tag name="KSO_WM_UNIT_ID" val="chip20223128_19*i*1"/>
  <p:tag name="KSO_WM_BEAUTIFY_FLAG" val="#wm#"/>
  <p:tag name="KSO_WM_TAG_VERSION" val="1.0"/>
  <p:tag name="KSO_WM_CHIP_GROUPID" val="62cbd1ac67e1b3ac3a1081fd"/>
  <p:tag name="KSO_WM_CHIP_XID" val="62cbd1fe67e1b3ac3a10865f"/>
  <p:tag name="KSO_WM_UNIT_DEC_AREA_ID" val="1a796e9d8d8344d99968acb27e8cfcf2"/>
  <p:tag name="KSO_WM_CHIP_FILLAREA_FILL_RULE" val="{&quot;fill_align&quot;:&quot;l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afc229a34a34967bdf3ac63f2d6c51d"/>
</p:tagLst>
</file>

<file path=ppt/tags/tag39.xml><?xml version="1.0" encoding="utf-8"?>
<p:tagLst xmlns:p="http://schemas.openxmlformats.org/presentationml/2006/main">
  <p:tag name="KSO_WM_UNIT_SUBTYPE" val="t"/>
  <p:tag name="KSO_WM_TEMPLATE_CATEGORY" val="chip"/>
  <p:tag name="KSO_WM_TEMPLATE_INDEX" val="20223128"/>
  <p:tag name="KSO_WM_UNIT_TYPE" val="i"/>
  <p:tag name="KSO_WM_UNIT_INDEX" val="1"/>
  <p:tag name="KSO_WM_UNIT_ID" val="chip20223128_20*i*1"/>
  <p:tag name="KSO_WM_BEAUTIFY_FLAG" val="#wm#"/>
  <p:tag name="KSO_WM_TAG_VERSION" val="1.0"/>
  <p:tag name="KSO_WM_CHIP_GROUPID" val="62cbd1ac67e1b3ac3a1081fd"/>
  <p:tag name="KSO_WM_CHIP_XID" val="62cbd1fe67e1b3ac3a10866a"/>
  <p:tag name="KSO_WM_UNIT_DEC_AREA_ID" val="76ac0535050d4b0b8ba841fcf5319076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633c398c7514670859d75b3253623c9"/>
</p:tagLst>
</file>

<file path=ppt/tags/tag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8.xml><?xml version="1.0" encoding="utf-8"?>
<p:tagLst xmlns:p="http://schemas.openxmlformats.org/presentationml/2006/main">
  <p:tag name="KSO_WM_UNIT_SUBTYPE" val="v"/>
  <p:tag name="KSO_WM_TEMPLATE_CATEGORY" val="chip"/>
  <p:tag name="KSO_WM_TEMPLATE_INDEX" val="20223128"/>
  <p:tag name="KSO_WM_UNIT_TYPE" val="i"/>
  <p:tag name="KSO_WM_UNIT_INDEX" val="1"/>
  <p:tag name="KSO_WM_UNIT_ID" val="chip20223128_6*i*1"/>
  <p:tag name="KSO_WM_BEAUTIFY_FLAG" val="#wm#"/>
  <p:tag name="KSO_WM_TAG_VERSION" val="1.0"/>
  <p:tag name="KSO_WM_CHIP_GROUPID" val="62cbd1ac67e1b3ac3a1081fd"/>
  <p:tag name="KSO_WM_CHIP_XID" val="62cbd1fe67e1b3ac3a1083c7"/>
  <p:tag name="KSO_WM_UNIT_DEC_AREA_ID" val="f0ecd653188648c19365a355a601897b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b2870c9782f412ba707fd191df02517"/>
</p:tagLst>
</file>

<file path=ppt/tags/tag49.xml><?xml version="1.0" encoding="utf-8"?>
<p:tagLst xmlns:p="http://schemas.openxmlformats.org/presentationml/2006/main">
  <p:tag name="KSO_WM_UNIT_SUBTYPE" val="r"/>
  <p:tag name="KSO_WM_TEMPLATE_CATEGORY" val="chip"/>
  <p:tag name="KSO_WM_TEMPLATE_INDEX" val="20223128"/>
  <p:tag name="KSO_WM_UNIT_TYPE" val="i"/>
  <p:tag name="KSO_WM_UNIT_INDEX" val="1"/>
  <p:tag name="KSO_WM_UNIT_ID" val="chip20223128_7*i*1"/>
  <p:tag name="KSO_WM_BEAUTIFY_FLAG" val="#wm#"/>
  <p:tag name="KSO_WM_TAG_VERSION" val="1.0"/>
  <p:tag name="KSO_WM_CHIP_GROUPID" val="62cbd1ac67e1b3ac3a1081fd"/>
  <p:tag name="KSO_WM_CHIP_XID" val="62cbd1fe67e1b3ac3a10838b"/>
  <p:tag name="KSO_WM_UNIT_DEC_AREA_ID" val="9468493ec312426692cffa7c0c2a7d74"/>
  <p:tag name="KSO_WM_CHIP_FILLAREA_FILL_RULE" val="{&quot;fill_align&quot;:&quot;l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d4bd541b7364f96b7dc3414ff17725b"/>
</p:tagLst>
</file>

<file path=ppt/tags/tag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0.xml><?xml version="1.0" encoding="utf-8"?>
<p:tagLst xmlns:p="http://schemas.openxmlformats.org/presentationml/2006/main">
  <p:tag name="KSO_WM_UNIT_SUBTYPE" val="t"/>
  <p:tag name="KSO_WM_TEMPLATE_CATEGORY" val="chip"/>
  <p:tag name="KSO_WM_TEMPLATE_INDEX" val="20223128"/>
  <p:tag name="KSO_WM_UNIT_TYPE" val="i"/>
  <p:tag name="KSO_WM_UNIT_INDEX" val="1"/>
  <p:tag name="KSO_WM_UNIT_ID" val="chip20223128_8*i*1"/>
  <p:tag name="KSO_WM_BEAUTIFY_FLAG" val="#wm#"/>
  <p:tag name="KSO_WM_TAG_VERSION" val="1.0"/>
  <p:tag name="KSO_WM_CHIP_GROUPID" val="62cbd1ac67e1b3ac3a1081fd"/>
  <p:tag name="KSO_WM_CHIP_XID" val="62cbd1fe67e1b3ac3a108354"/>
  <p:tag name="KSO_WM_UNIT_DEC_AREA_ID" val="4f1bf6c183484a7da7b4d196e0354c64"/>
  <p:tag name="KSO_WM_CHIP_FILLAREA_FILL_RULE" val="{&quot;fill_align&quot;:&quot;l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342a3f1ac6049b3a99641de4d497ce0"/>
</p:tagLst>
</file>

<file path=ppt/tags/tag5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8.xml><?xml version="1.0" encoding="utf-8"?>
<p:tagLst xmlns:p="http://schemas.openxmlformats.org/presentationml/2006/main">
  <p:tag name="KSO_WM_UNIT_SUBTYPE" val="v"/>
  <p:tag name="KSO_WM_TEMPLATE_CATEGORY" val="chip"/>
  <p:tag name="KSO_WM_TEMPLATE_INDEX" val="20223128"/>
  <p:tag name="KSO_WM_UNIT_TYPE" val="i"/>
  <p:tag name="KSO_WM_UNIT_INDEX" val="1"/>
  <p:tag name="KSO_WM_UNIT_ID" val="chip20223128_18*i*1"/>
  <p:tag name="KSO_WM_BEAUTIFY_FLAG" val="#wm#"/>
  <p:tag name="KSO_WM_TAG_VERSION" val="1.0"/>
  <p:tag name="KSO_WM_CHIP_GROUPID" val="62cbd1ac67e1b3ac3a1081fd"/>
  <p:tag name="KSO_WM_CHIP_XID" val="62cbd1fe67e1b3ac3a108682"/>
  <p:tag name="KSO_WM_UNIT_DEC_AREA_ID" val="d53bd22930844892ab96d6b0e238ebe0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5c5d7f820ad849ca9ef101454e22e756"/>
</p:tagLst>
</file>

<file path=ppt/tags/tag59.xml><?xml version="1.0" encoding="utf-8"?>
<p:tagLst xmlns:p="http://schemas.openxmlformats.org/presentationml/2006/main">
  <p:tag name="KSO_WM_UNIT_SUBTYPE" val="t"/>
  <p:tag name="KSO_WM_TEMPLATE_CATEGORY" val="chip"/>
  <p:tag name="KSO_WM_TEMPLATE_INDEX" val="20223128"/>
  <p:tag name="KSO_WM_UNIT_TYPE" val="i"/>
  <p:tag name="KSO_WM_UNIT_INDEX" val="1"/>
  <p:tag name="KSO_WM_UNIT_ID" val="chip20223128_19*i*1"/>
  <p:tag name="KSO_WM_BEAUTIFY_FLAG" val="#wm#"/>
  <p:tag name="KSO_WM_TAG_VERSION" val="1.0"/>
  <p:tag name="KSO_WM_CHIP_GROUPID" val="62cbd1ac67e1b3ac3a1081fd"/>
  <p:tag name="KSO_WM_CHIP_XID" val="62cbd1fe67e1b3ac3a10865f"/>
  <p:tag name="KSO_WM_UNIT_DEC_AREA_ID" val="1a796e9d8d8344d99968acb27e8cfcf2"/>
  <p:tag name="KSO_WM_CHIP_FILLAREA_FILL_RULE" val="{&quot;fill_align&quot;:&quot;l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afc229a34a34967bdf3ac63f2d6c51d"/>
</p:tagLst>
</file>

<file path=ppt/tags/tag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60.xml><?xml version="1.0" encoding="utf-8"?>
<p:tagLst xmlns:p="http://schemas.openxmlformats.org/presentationml/2006/main">
  <p:tag name="KSO_WM_UNIT_SUBTYPE" val="t"/>
  <p:tag name="KSO_WM_TEMPLATE_CATEGORY" val="chip"/>
  <p:tag name="KSO_WM_TEMPLATE_INDEX" val="20223128"/>
  <p:tag name="KSO_WM_UNIT_TYPE" val="i"/>
  <p:tag name="KSO_WM_UNIT_INDEX" val="1"/>
  <p:tag name="KSO_WM_UNIT_ID" val="chip20223128_20*i*1"/>
  <p:tag name="KSO_WM_BEAUTIFY_FLAG" val="#wm#"/>
  <p:tag name="KSO_WM_TAG_VERSION" val="1.0"/>
  <p:tag name="KSO_WM_CHIP_GROUPID" val="62cbd1ac67e1b3ac3a1081fd"/>
  <p:tag name="KSO_WM_CHIP_XID" val="62cbd1fe67e1b3ac3a10866a"/>
  <p:tag name="KSO_WM_UNIT_DEC_AREA_ID" val="76ac0535050d4b0b8ba841fcf5319076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633c398c7514670859d75b3253623c9"/>
</p:tagLst>
</file>

<file path=ppt/tags/tag6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6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6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6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6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6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67.xml><?xml version="1.0" encoding="utf-8"?>
<p:tagLst xmlns:p="http://schemas.openxmlformats.org/presentationml/2006/main">
  <p:tag name="KSO_WM_UNIT_SUBTYPE" val="v"/>
  <p:tag name="KSO_WM_TEMPLATE_CATEGORY" val="chip"/>
  <p:tag name="KSO_WM_TEMPLATE_INDEX" val="20223128"/>
  <p:tag name="KSO_WM_UNIT_TYPE" val="i"/>
  <p:tag name="KSO_WM_UNIT_INDEX" val="1"/>
  <p:tag name="KSO_WM_UNIT_ID" val="chip20223128_18*i*1"/>
  <p:tag name="KSO_WM_BEAUTIFY_FLAG" val="#wm#"/>
  <p:tag name="KSO_WM_TAG_VERSION" val="1.0"/>
  <p:tag name="KSO_WM_CHIP_GROUPID" val="62cbd1ac67e1b3ac3a1081fd"/>
  <p:tag name="KSO_WM_CHIP_XID" val="62cbd1fe67e1b3ac3a108682"/>
  <p:tag name="KSO_WM_UNIT_DEC_AREA_ID" val="d53bd22930844892ab96d6b0e238ebe0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5c5d7f820ad849ca9ef101454e22e756"/>
</p:tagLst>
</file>

<file path=ppt/tags/tag68.xml><?xml version="1.0" encoding="utf-8"?>
<p:tagLst xmlns:p="http://schemas.openxmlformats.org/presentationml/2006/main">
  <p:tag name="KSO_WM_UNIT_SUBTYPE" val="t"/>
  <p:tag name="KSO_WM_TEMPLATE_CATEGORY" val="chip"/>
  <p:tag name="KSO_WM_TEMPLATE_INDEX" val="20223128"/>
  <p:tag name="KSO_WM_UNIT_TYPE" val="i"/>
  <p:tag name="KSO_WM_UNIT_INDEX" val="1"/>
  <p:tag name="KSO_WM_UNIT_ID" val="chip20223128_19*i*1"/>
  <p:tag name="KSO_WM_BEAUTIFY_FLAG" val="#wm#"/>
  <p:tag name="KSO_WM_TAG_VERSION" val="1.0"/>
  <p:tag name="KSO_WM_CHIP_GROUPID" val="62cbd1ac67e1b3ac3a1081fd"/>
  <p:tag name="KSO_WM_CHIP_XID" val="62cbd1fe67e1b3ac3a10865f"/>
  <p:tag name="KSO_WM_UNIT_DEC_AREA_ID" val="1a796e9d8d8344d99968acb27e8cfcf2"/>
  <p:tag name="KSO_WM_CHIP_FILLAREA_FILL_RULE" val="{&quot;fill_align&quot;:&quot;l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afc229a34a34967bdf3ac63f2d6c51d"/>
</p:tagLst>
</file>

<file path=ppt/tags/tag69.xml><?xml version="1.0" encoding="utf-8"?>
<p:tagLst xmlns:p="http://schemas.openxmlformats.org/presentationml/2006/main">
  <p:tag name="KSO_WM_UNIT_SUBTYPE" val="t"/>
  <p:tag name="KSO_WM_TEMPLATE_CATEGORY" val="chip"/>
  <p:tag name="KSO_WM_TEMPLATE_INDEX" val="20223128"/>
  <p:tag name="KSO_WM_UNIT_TYPE" val="i"/>
  <p:tag name="KSO_WM_UNIT_INDEX" val="1"/>
  <p:tag name="KSO_WM_UNIT_ID" val="chip20223128_20*i*1"/>
  <p:tag name="KSO_WM_BEAUTIFY_FLAG" val="#wm#"/>
  <p:tag name="KSO_WM_TAG_VERSION" val="1.0"/>
  <p:tag name="KSO_WM_CHIP_GROUPID" val="62cbd1ac67e1b3ac3a1081fd"/>
  <p:tag name="KSO_WM_CHIP_XID" val="62cbd1fe67e1b3ac3a10866a"/>
  <p:tag name="KSO_WM_UNIT_DEC_AREA_ID" val="76ac0535050d4b0b8ba841fcf5319076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633c398c7514670859d75b3253623c9"/>
</p:tagLst>
</file>

<file path=ppt/tags/tag7.xml><?xml version="1.0" encoding="utf-8"?>
<p:tagLst xmlns:p="http://schemas.openxmlformats.org/presentationml/2006/main">
  <p:tag name="KSO_WM_UNIT_DEFAULT_FONT" val="80;88;2"/>
  <p:tag name="KSO_WM_UNIT_BLOCK" val="0"/>
  <p:tag name="KSO_WM_UNIT_DEC_AREA_ID" val="5e08d8173b6c4269aba64d186e85e334"/>
  <p:tag name="KSO_WM_UNIT_ISCONTENTSTITLE" val="0"/>
  <p:tag name="KSO_WM_UNIT_ISNUMDGMTITLE" val="0"/>
  <p:tag name="KSO_WM_UNIT_PRESET_TEXT" val="产品简约风模板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3128_1*a*1"/>
  <p:tag name="KSO_WM_TEMPLATE_CATEGORY" val="custom"/>
  <p:tag name="KSO_WM_TEMPLATE_INDEX" val="20223128"/>
  <p:tag name="KSO_WM_UNIT_LAYERLEVEL" val="1"/>
  <p:tag name="KSO_WM_TAG_VERSION" val="1.0"/>
  <p:tag name="KSO_WM_BEAUTIFY_FLAG" val="#wm#"/>
  <p:tag name="KSO_WM_CHIP_GROUPID" val="624cfa648c72ca61f790a27d"/>
  <p:tag name="KSO_WM_CHIP_XID" val="624cfa648c72ca61f790a27c"/>
  <p:tag name="KSO_WM_CHIP_FILLAREA_FILL_RULE" val="{&quot;fill_align&quot;:&quot;cm&quot;,&quot;fill_mode&quot;:&quot;adaptive&quot;,&quot;sacle_strategy&quot;:&quot;smart&quot;}"/>
  <p:tag name="KSO_WM_ASSEMBLE_CHIP_INDEX" val="8f49689c10084382b7d918423cae8c2f"/>
  <p:tag name="KSO_WM_UNIT_TEXT_FILL_FORE_SCHEMECOLOR_INDEX_BRIGHTNESS" val="0.15"/>
  <p:tag name="KSO_WM_UNIT_TEXT_FILL_FORE_SCHEMECOLOR_INDEX" val="13"/>
  <p:tag name="KSO_WM_UNIT_TEXT_FILL_TYPE" val="1"/>
  <p:tag name="KSO_WM_TEMPLATE_ASSEMBLE_XID" val="6311ae59a35593066d0ad632"/>
  <p:tag name="KSO_WM_TEMPLATE_ASSEMBLE_GROUPID" val="62cbd1ac67e1b3ac3a1081fd"/>
</p:tagLst>
</file>

<file path=ppt/tags/tag7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7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7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7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7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75.xml><?xml version="1.0" encoding="utf-8"?>
<p:tagLst xmlns:p="http://schemas.openxmlformats.org/presentationml/2006/main">
  <p:tag name="KSO_WM_UNIT_SUBTYPE" val="v"/>
  <p:tag name="KSO_WM_TEMPLATE_CATEGORY" val="chip"/>
  <p:tag name="KSO_WM_TEMPLATE_INDEX" val="20223128"/>
  <p:tag name="KSO_WM_UNIT_TYPE" val="i"/>
  <p:tag name="KSO_WM_UNIT_INDEX" val="1"/>
  <p:tag name="KSO_WM_UNIT_ID" val="chip20223128_18*i*1"/>
  <p:tag name="KSO_WM_BEAUTIFY_FLAG" val="#wm#"/>
  <p:tag name="KSO_WM_TAG_VERSION" val="1.0"/>
  <p:tag name="KSO_WM_CHIP_GROUPID" val="62cbd1ac67e1b3ac3a1081fd"/>
  <p:tag name="KSO_WM_CHIP_XID" val="62cbd1fe67e1b3ac3a108682"/>
  <p:tag name="KSO_WM_UNIT_DEC_AREA_ID" val="d53bd22930844892ab96d6b0e238ebe0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5c5d7f820ad849ca9ef101454e22e756"/>
</p:tagLst>
</file>

<file path=ppt/tags/tag76.xml><?xml version="1.0" encoding="utf-8"?>
<p:tagLst xmlns:p="http://schemas.openxmlformats.org/presentationml/2006/main">
  <p:tag name="KSO_WM_UNIT_SUBTYPE" val="t"/>
  <p:tag name="KSO_WM_TEMPLATE_CATEGORY" val="chip"/>
  <p:tag name="KSO_WM_TEMPLATE_INDEX" val="20223128"/>
  <p:tag name="KSO_WM_UNIT_TYPE" val="i"/>
  <p:tag name="KSO_WM_UNIT_INDEX" val="1"/>
  <p:tag name="KSO_WM_UNIT_ID" val="chip20223128_19*i*1"/>
  <p:tag name="KSO_WM_BEAUTIFY_FLAG" val="#wm#"/>
  <p:tag name="KSO_WM_TAG_VERSION" val="1.0"/>
  <p:tag name="KSO_WM_CHIP_GROUPID" val="62cbd1ac67e1b3ac3a1081fd"/>
  <p:tag name="KSO_WM_CHIP_XID" val="62cbd1fe67e1b3ac3a10865f"/>
  <p:tag name="KSO_WM_UNIT_DEC_AREA_ID" val="1a796e9d8d8344d99968acb27e8cfcf2"/>
  <p:tag name="KSO_WM_CHIP_FILLAREA_FILL_RULE" val="{&quot;fill_align&quot;:&quot;l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afc229a34a34967bdf3ac63f2d6c51d"/>
</p:tagLst>
</file>

<file path=ppt/tags/tag77.xml><?xml version="1.0" encoding="utf-8"?>
<p:tagLst xmlns:p="http://schemas.openxmlformats.org/presentationml/2006/main">
  <p:tag name="KSO_WM_UNIT_SUBTYPE" val="t"/>
  <p:tag name="KSO_WM_TEMPLATE_CATEGORY" val="chip"/>
  <p:tag name="KSO_WM_TEMPLATE_INDEX" val="20223128"/>
  <p:tag name="KSO_WM_UNIT_TYPE" val="i"/>
  <p:tag name="KSO_WM_UNIT_INDEX" val="1"/>
  <p:tag name="KSO_WM_UNIT_ID" val="chip20223128_20*i*1"/>
  <p:tag name="KSO_WM_BEAUTIFY_FLAG" val="#wm#"/>
  <p:tag name="KSO_WM_TAG_VERSION" val="1.0"/>
  <p:tag name="KSO_WM_CHIP_GROUPID" val="62cbd1ac67e1b3ac3a1081fd"/>
  <p:tag name="KSO_WM_CHIP_XID" val="62cbd1fe67e1b3ac3a10866a"/>
  <p:tag name="KSO_WM_UNIT_DEC_AREA_ID" val="76ac0535050d4b0b8ba841fcf5319076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633c398c7514670859d75b3253623c9"/>
</p:tagLst>
</file>

<file path=ppt/tags/tag7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7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.xml><?xml version="1.0" encoding="utf-8"?>
<p:tagLst xmlns:p="http://schemas.openxmlformats.org/presentationml/2006/main">
  <p:tag name="KSO_WM_UNIT_DEFAULT_FONT" val="24;26;2"/>
  <p:tag name="KSO_WM_UNIT_BLOCK" val="0"/>
  <p:tag name="KSO_WM_UNIT_DEC_AREA_ID" val="b2b50a5b6e2a4a5ca0f2e4e2931119de"/>
  <p:tag name="KSO_WM_UNIT_SUBTYPE" val="a"/>
  <p:tag name="KSO_WM_UNIT_PRESET_TEXT" val="单击此处添加文本具体内容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23128_1*f*1"/>
  <p:tag name="KSO_WM_TEMPLATE_CATEGORY" val="custom"/>
  <p:tag name="KSO_WM_TEMPLATE_INDEX" val="20223128"/>
  <p:tag name="KSO_WM_UNIT_LAYERLEVEL" val="1"/>
  <p:tag name="KSO_WM_TAG_VERSION" val="1.0"/>
  <p:tag name="KSO_WM_BEAUTIFY_FLAG" val="#wm#"/>
  <p:tag name="KSO_WM_CHIP_GROUPID" val="624cfa648c72ca61f790a27d"/>
  <p:tag name="KSO_WM_CHIP_XID" val="624cfa648c72ca61f790a27c"/>
  <p:tag name="KSO_WM_CHIP_FILLAREA_FILL_RULE" val="{&quot;fill_align&quot;:&quot;cm&quot;,&quot;fill_mode&quot;:&quot;adaptive&quot;,&quot;sacle_strategy&quot;:&quot;smart&quot;}"/>
  <p:tag name="KSO_WM_ASSEMBLE_CHIP_INDEX" val="8f49689c10084382b7d918423cae8c2f"/>
  <p:tag name="KSO_WM_UNIT_TEXT_FILL_FORE_SCHEMECOLOR_INDEX_BRIGHTNESS" val="0.15"/>
  <p:tag name="KSO_WM_UNIT_TEXT_FILL_FORE_SCHEMECOLOR_INDEX" val="13"/>
  <p:tag name="KSO_WM_UNIT_TEXT_FILL_TYPE" val="1"/>
  <p:tag name="KSO_WM_TEMPLATE_ASSEMBLE_XID" val="6311ae59a35593066d0ad632"/>
  <p:tag name="KSO_WM_TEMPLATE_ASSEMBLE_GROUPID" val="62cbd1ac67e1b3ac3a1081fd"/>
</p:tagLst>
</file>

<file path=ppt/tags/tag8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2.xml><?xml version="1.0" encoding="utf-8"?>
<p:tagLst xmlns:p="http://schemas.openxmlformats.org/presentationml/2006/main">
  <p:tag name="KSO_WM_UNIT_SUBTYPE" val="v"/>
  <p:tag name="KSO_WM_TEMPLATE_CATEGORY" val="chip"/>
  <p:tag name="KSO_WM_TEMPLATE_INDEX" val="20223128"/>
  <p:tag name="KSO_WM_UNIT_TYPE" val="i"/>
  <p:tag name="KSO_WM_UNIT_INDEX" val="1"/>
  <p:tag name="KSO_WM_UNIT_ID" val="chip20223128_10*i*1"/>
  <p:tag name="KSO_WM_BEAUTIFY_FLAG" val="#wm#"/>
  <p:tag name="KSO_WM_TAG_VERSION" val="1.0"/>
  <p:tag name="KSO_WM_CHIP_GROUPID" val="62cbd1ac67e1b3ac3a1081fd"/>
  <p:tag name="KSO_WM_CHIP_XID" val="62cbd1fe67e1b3ac3a1084c0"/>
  <p:tag name="KSO_WM_UNIT_DEC_AREA_ID" val="848a3829ae6e4b988813af420db9a98e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af5c6e85090424aa07486319f5fbc6c"/>
</p:tagLst>
</file>

<file path=ppt/tags/tag83.xml><?xml version="1.0" encoding="utf-8"?>
<p:tagLst xmlns:p="http://schemas.openxmlformats.org/presentationml/2006/main">
  <p:tag name="KSO_WM_UNIT_SUBTYPE" val="u"/>
  <p:tag name="KSO_WM_TEMPLATE_CATEGORY" val="chip"/>
  <p:tag name="KSO_WM_TEMPLATE_INDEX" val="20223128"/>
  <p:tag name="KSO_WM_UNIT_TYPE" val="i"/>
  <p:tag name="KSO_WM_UNIT_INDEX" val="1"/>
  <p:tag name="KSO_WM_UNIT_ID" val="chip20223128_12*i*1"/>
  <p:tag name="KSO_WM_BEAUTIFY_FLAG" val="#wm#"/>
  <p:tag name="KSO_WM_TAG_VERSION" val="1.0"/>
  <p:tag name="KSO_WM_CHIP_GROUPID" val="62cbd1ac67e1b3ac3a1081fd"/>
  <p:tag name="KSO_WM_CHIP_XID" val="62cbd1fe67e1b3ac3a1084ad"/>
  <p:tag name="KSO_WM_UNIT_DEC_AREA_ID" val="c5e55c0a14394e51adde2b4716cf674d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90857103add448fcb0ae8007a8b30dd0"/>
</p:tagLst>
</file>

<file path=ppt/tags/tag84.xml><?xml version="1.0" encoding="utf-8"?>
<p:tagLst xmlns:p="http://schemas.openxmlformats.org/presentationml/2006/main">
  <p:tag name="KSO_WM_UNIT_SUBTYPE" val="u"/>
  <p:tag name="KSO_WM_TEMPLATE_CATEGORY" val="chip"/>
  <p:tag name="KSO_WM_TEMPLATE_INDEX" val="20223128"/>
  <p:tag name="KSO_WM_UNIT_TYPE" val="i"/>
  <p:tag name="KSO_WM_UNIT_INDEX" val="1"/>
  <p:tag name="KSO_WM_UNIT_ID" val="chip20223128_11*i*1"/>
  <p:tag name="KSO_WM_BEAUTIFY_FLAG" val="#wm#"/>
  <p:tag name="KSO_WM_TAG_VERSION" val="1.0"/>
  <p:tag name="KSO_WM_CHIP_GROUPID" val="62cbd1ac67e1b3ac3a1081fd"/>
  <p:tag name="KSO_WM_CHIP_XID" val="62cbd1fe67e1b3ac3a10848e"/>
  <p:tag name="KSO_WM_UNIT_DEC_AREA_ID" val="c4c72a6398f64cd19b49161ae28ed6bb"/>
  <p:tag name="KSO_WM_CHIP_FILLAREA_FILL_RULE" val="{&quot;fill_align&quot;:&quot;l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32137bddf90b4da99cb5ed202dc028d1"/>
</p:tagLst>
</file>

<file path=ppt/tags/tag8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8.xml><?xml version="1.0" encoding="utf-8"?>
<p:tagLst xmlns:p="http://schemas.openxmlformats.org/presentationml/2006/main">
  <p:tag name="KSO_WM_UNIT_DEFAULT_FONT" val="66;74;2"/>
  <p:tag name="KSO_WM_UNIT_BLOCK" val="0"/>
  <p:tag name="KSO_WM_UNIT_DEC_AREA_ID" val="155f09631e6f48d3b173886dbf66bcb8"/>
  <p:tag name="KSO_WM_UNIT_ISCONTENTSTITLE" val="0"/>
  <p:tag name="KSO_WM_UNIT_ISNUMDGMTITLE" val="0"/>
  <p:tag name="KSO_WM_UNIT_PRESET_TEXT" val="感谢各位的观看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3128_1*a*1"/>
  <p:tag name="KSO_WM_TEMPLATE_CATEGORY" val="custom"/>
  <p:tag name="KSO_WM_TEMPLATE_INDEX" val="20223128"/>
  <p:tag name="KSO_WM_UNIT_LAYERLEVEL" val="1"/>
  <p:tag name="KSO_WM_TAG_VERSION" val="1.0"/>
  <p:tag name="KSO_WM_BEAUTIFY_FLAG" val="#wm#"/>
  <p:tag name="KSO_WM_CHIP_GROUPID" val="624cf5358c72ca61f790a24e"/>
  <p:tag name="KSO_WM_CHIP_XID" val="624cf5358c72ca61f790a24d"/>
  <p:tag name="KSO_WM_CHIP_FILLAREA_FILL_RULE" val="{&quot;fill_align&quot;:&quot;lm&quot;,&quot;fill_mode&quot;:&quot;adaptive&quot;,&quot;sacle_strategy&quot;:&quot;smart&quot;}"/>
  <p:tag name="KSO_WM_ASSEMBLE_CHIP_INDEX" val="5c527ccf2f7e4f09a535bced40be02df"/>
  <p:tag name="KSO_WM_UNIT_TEXT_FILL_FORE_SCHEMECOLOR_INDEX_BRIGHTNESS" val="0.15"/>
  <p:tag name="KSO_WM_UNIT_TEXT_FILL_FORE_SCHEMECOLOR_INDEX" val="13"/>
  <p:tag name="KSO_WM_UNIT_TEXT_FILL_TYPE" val="1"/>
  <p:tag name="KSO_WM_TEMPLATE_ASSEMBLE_XID" val="62ccdb437bdb9f75177e6a43"/>
  <p:tag name="KSO_WM_TEMPLATE_ASSEMBLE_GROUPID" val="62cbd1ac67e1b3ac3a1081fd"/>
</p:tagLst>
</file>

<file path=ppt/tags/tag89.xml><?xml version="1.0" encoding="utf-8"?>
<p:tagLst xmlns:p="http://schemas.openxmlformats.org/presentationml/2006/main">
  <p:tag name="KSO_WM_UNIT_DEFAULT_FONT" val="16;18;2"/>
  <p:tag name="KSO_WM_UNIT_BLOCK" val="0"/>
  <p:tag name="KSO_WM_UNIT_DEC_AREA_ID" val="e9cbfa1833cb44a881ecedd37ae51aca"/>
  <p:tag name="KSO_WM_UNIT_SUBTYPE" val="a"/>
  <p:tag name="KSO_WM_UNIT_PRESET_TEXT" val="点击此处添加正文，文字是您思想的提炼，为了演示发布的良好效果，请言简意赅地阐述您的观点。"/>
  <p:tag name="KSO_WM_UNIT_NOCLEAR" val="0"/>
  <p:tag name="KSO_WM_UNIT_VALUE" val="6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23128_1*f*1"/>
  <p:tag name="KSO_WM_TEMPLATE_CATEGORY" val="custom"/>
  <p:tag name="KSO_WM_TEMPLATE_INDEX" val="20223128"/>
  <p:tag name="KSO_WM_UNIT_LAYERLEVEL" val="1"/>
  <p:tag name="KSO_WM_TAG_VERSION" val="1.0"/>
  <p:tag name="KSO_WM_BEAUTIFY_FLAG" val="#wm#"/>
  <p:tag name="KSO_WM_CHIP_GROUPID" val="624cf5358c72ca61f790a24e"/>
  <p:tag name="KSO_WM_CHIP_XID" val="624cf5358c72ca61f790a24d"/>
  <p:tag name="KSO_WM_CHIP_FILLAREA_FILL_RULE" val="{&quot;fill_align&quot;:&quot;lm&quot;,&quot;fill_mode&quot;:&quot;adaptive&quot;,&quot;sacle_strategy&quot;:&quot;smart&quot;}"/>
  <p:tag name="KSO_WM_ASSEMBLE_CHIP_INDEX" val="5c527ccf2f7e4f09a535bced40be02df"/>
  <p:tag name="KSO_WM_UNIT_TEXT_FILL_FORE_SCHEMECOLOR_INDEX_BRIGHTNESS" val="0.15"/>
  <p:tag name="KSO_WM_UNIT_TEXT_FILL_FORE_SCHEMECOLOR_INDEX" val="13"/>
  <p:tag name="KSO_WM_UNIT_TEXT_FILL_TYPE" val="1"/>
  <p:tag name="KSO_WM_TEMPLATE_ASSEMBLE_XID" val="62ccdb437bdb9f75177e6a43"/>
  <p:tag name="KSO_WM_TEMPLATE_ASSEMBLE_GROUPID" val="62cbd1ac67e1b3ac3a1081fd"/>
</p:tagLst>
</file>

<file path=ppt/tags/tag9.xml><?xml version="1.0" encoding="utf-8"?>
<p:tagLst xmlns:p="http://schemas.openxmlformats.org/presentationml/2006/main">
  <p:tag name="KSO_WM_UNIT_DEFAULT_FONT" val="20;22;2"/>
  <p:tag name="KSO_WM_UNIT_BLOCK" val="0"/>
  <p:tag name="KSO_WM_UNIT_DEC_AREA_ID" val="d2d61bb658c44e508de2f6f6dd31dce7"/>
  <p:tag name="KSO_WM_UNIT_SUBTYPE" val="b"/>
  <p:tag name="KSO_WM_UNIT_PRESET_TEXT" val="汇报人姓名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custom20223128_1*f*2"/>
  <p:tag name="KSO_WM_TEMPLATE_CATEGORY" val="custom"/>
  <p:tag name="KSO_WM_TEMPLATE_INDEX" val="20223128"/>
  <p:tag name="KSO_WM_UNIT_LAYERLEVEL" val="1"/>
  <p:tag name="KSO_WM_TAG_VERSION" val="1.0"/>
  <p:tag name="KSO_WM_BEAUTIFY_FLAG" val="#wm#"/>
  <p:tag name="KSO_WM_CHIP_GROUPID" val="624cfa648c72ca61f790a27d"/>
  <p:tag name="KSO_WM_CHIP_XID" val="624cfa648c72ca61f790a27c"/>
  <p:tag name="KSO_WM_CHIP_FILLAREA_FILL_RULE" val="{&quot;fill_align&quot;:&quot;cm&quot;,&quot;fill_mode&quot;:&quot;adaptive&quot;,&quot;sacle_strategy&quot;:&quot;smart&quot;}"/>
  <p:tag name="KSO_WM_ASSEMBLE_CHIP_INDEX" val="8f49689c10084382b7d918423cae8c2f"/>
  <p:tag name="KSO_WM_UNIT_TEXT_FILL_FORE_SCHEMECOLOR_INDEX_BRIGHTNESS" val="0.15"/>
  <p:tag name="KSO_WM_UNIT_TEXT_FILL_FORE_SCHEMECOLOR_INDEX" val="13"/>
  <p:tag name="KSO_WM_UNIT_TEXT_FILL_TYPE" val="1"/>
  <p:tag name="KSO_WM_TEMPLATE_ASSEMBLE_XID" val="6311ae59a35593066d0ad632"/>
  <p:tag name="KSO_WM_TEMPLATE_ASSEMBLE_GROUPID" val="62cbd1ac67e1b3ac3a1081fd"/>
</p:tagLst>
</file>

<file path=ppt/tags/tag90.xml><?xml version="1.0" encoding="utf-8"?>
<p:tagLst xmlns:p="http://schemas.openxmlformats.org/presentationml/2006/main">
  <p:tag name="KSO_WM_UNIT_DEFAULT_FONT" val="20;22;2"/>
  <p:tag name="KSO_WM_UNIT_BLOCK" val="0"/>
  <p:tag name="KSO_WM_UNIT_DEC_AREA_ID" val="0251dc3893c443569a1081b2d7511623"/>
  <p:tag name="KSO_WM_UNIT_ISCONTENTSTITLE" val="0"/>
  <p:tag name="KSO_WM_UNIT_ISNUMDGMTITLE" val="0"/>
  <p:tag name="KSO_WM_UNIT_PRESET_TEXT" val="单击此处添加副标题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23128_1*b*1"/>
  <p:tag name="KSO_WM_TEMPLATE_CATEGORY" val="custom"/>
  <p:tag name="KSO_WM_TEMPLATE_INDEX" val="20223128"/>
  <p:tag name="KSO_WM_UNIT_LAYERLEVEL" val="1"/>
  <p:tag name="KSO_WM_TAG_VERSION" val="1.0"/>
  <p:tag name="KSO_WM_BEAUTIFY_FLAG" val="#wm#"/>
  <p:tag name="KSO_WM_CHIP_GROUPID" val="624cf5358c72ca61f790a24e"/>
  <p:tag name="KSO_WM_CHIP_XID" val="624cf5358c72ca61f790a24d"/>
  <p:tag name="KSO_WM_CHIP_FILLAREA_FILL_RULE" val="{&quot;fill_align&quot;:&quot;lm&quot;,&quot;fill_mode&quot;:&quot;adaptive&quot;,&quot;sacle_strategy&quot;:&quot;smart&quot;}"/>
  <p:tag name="KSO_WM_ASSEMBLE_CHIP_INDEX" val="5c527ccf2f7e4f09a535bced40be02df"/>
  <p:tag name="KSO_WM_UNIT_TEXT_FILL_FORE_SCHEMECOLOR_INDEX_BRIGHTNESS" val="0.15"/>
  <p:tag name="KSO_WM_UNIT_TEXT_FILL_FORE_SCHEMECOLOR_INDEX" val="13"/>
  <p:tag name="KSO_WM_UNIT_TEXT_FILL_TYPE" val="1"/>
  <p:tag name="KSO_WM_TEMPLATE_ASSEMBLE_XID" val="62ccdb437bdb9f75177e6a43"/>
  <p:tag name="KSO_WM_TEMPLATE_ASSEMBLE_GROUPID" val="62cbd1ac67e1b3ac3a1081fd"/>
</p:tagLst>
</file>

<file path=ppt/tags/tag91.xml><?xml version="1.0" encoding="utf-8"?>
<p:tagLst xmlns:p="http://schemas.openxmlformats.org/presentationml/2006/main">
  <p:tag name="KSO_WM_UNIT_SUBTYPE" val="v"/>
  <p:tag name="KSO_WM_TEMPLATE_CATEGORY" val="chip"/>
  <p:tag name="KSO_WM_TEMPLATE_INDEX" val="20223128"/>
  <p:tag name="KSO_WM_UNIT_TYPE" val="i"/>
  <p:tag name="KSO_WM_UNIT_INDEX" val="1"/>
  <p:tag name="KSO_WM_UNIT_ID" val="chip20223128_18*i*1"/>
  <p:tag name="KSO_WM_BEAUTIFY_FLAG" val="#wm#"/>
  <p:tag name="KSO_WM_TAG_VERSION" val="1.0"/>
  <p:tag name="KSO_WM_CHIP_GROUPID" val="62cbd1ac67e1b3ac3a1081fd"/>
  <p:tag name="KSO_WM_CHIP_XID" val="62cbd1fe67e1b3ac3a108682"/>
  <p:tag name="KSO_WM_UNIT_DEC_AREA_ID" val="d53bd22930844892ab96d6b0e238ebe0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5c5d7f820ad849ca9ef101454e22e756"/>
  <p:tag name="KSO_WM_SLIDE_BACKGROUND_TYPE" val="general"/>
</p:tagLst>
</file>

<file path=ppt/tags/tag92.xml><?xml version="1.0" encoding="utf-8"?>
<p:tagLst xmlns:p="http://schemas.openxmlformats.org/presentationml/2006/main">
  <p:tag name="KSO_WM_UNIT_SUBTYPE" val="t"/>
  <p:tag name="KSO_WM_TEMPLATE_CATEGORY" val="chip"/>
  <p:tag name="KSO_WM_TEMPLATE_INDEX" val="20223128"/>
  <p:tag name="KSO_WM_UNIT_TYPE" val="i"/>
  <p:tag name="KSO_WM_UNIT_INDEX" val="1"/>
  <p:tag name="KSO_WM_UNIT_ID" val="chip20223128_19*i*1"/>
  <p:tag name="KSO_WM_BEAUTIFY_FLAG" val="#wm#"/>
  <p:tag name="KSO_WM_TAG_VERSION" val="1.0"/>
  <p:tag name="KSO_WM_CHIP_GROUPID" val="62cbd1ac67e1b3ac3a1081fd"/>
  <p:tag name="KSO_WM_CHIP_XID" val="62cbd1fe67e1b3ac3a10865f"/>
  <p:tag name="KSO_WM_UNIT_DEC_AREA_ID" val="1a796e9d8d8344d99968acb27e8cfcf2"/>
  <p:tag name="KSO_WM_CHIP_FILLAREA_FILL_RULE" val="{&quot;fill_align&quot;:&quot;l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afc229a34a34967bdf3ac63f2d6c51d"/>
  <p:tag name="KSO_WM_SLIDE_BACKGROUND_TYPE" val="general"/>
</p:tagLst>
</file>

<file path=ppt/tags/tag93.xml><?xml version="1.0" encoding="utf-8"?>
<p:tagLst xmlns:p="http://schemas.openxmlformats.org/presentationml/2006/main">
  <p:tag name="KSO_WM_UNIT_SUBTYPE" val="t"/>
  <p:tag name="KSO_WM_TEMPLATE_CATEGORY" val="chip"/>
  <p:tag name="KSO_WM_TEMPLATE_INDEX" val="20223128"/>
  <p:tag name="KSO_WM_UNIT_TYPE" val="i"/>
  <p:tag name="KSO_WM_UNIT_INDEX" val="1"/>
  <p:tag name="KSO_WM_UNIT_ID" val="chip20223128_20*i*1"/>
  <p:tag name="KSO_WM_BEAUTIFY_FLAG" val="#wm#"/>
  <p:tag name="KSO_WM_TAG_VERSION" val="1.0"/>
  <p:tag name="KSO_WM_CHIP_GROUPID" val="62cbd1ac67e1b3ac3a1081fd"/>
  <p:tag name="KSO_WM_CHIP_XID" val="62cbd1fe67e1b3ac3a10866a"/>
  <p:tag name="KSO_WM_UNIT_DEC_AREA_ID" val="76ac0535050d4b0b8ba841fcf5319076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633c398c7514670859d75b3253623c9"/>
  <p:tag name="KSO_WM_SLIDE_BACKGROUND_TYPE" val="general"/>
</p:tagLst>
</file>

<file path=ppt/tags/tag94.xml><?xml version="1.0" encoding="utf-8"?>
<p:tagLst xmlns:p="http://schemas.openxmlformats.org/presentationml/2006/main">
  <p:tag name="KSO_WM_SLIDE_BACKGROUND_TYPE" val="general"/>
  <p:tag name="KSO_WM_UNIT_TEXT_FILL_FORE_SCHEMECOLOR_INDEX_BRIGHTNESS" val="0"/>
  <p:tag name="KSO_WM_UNIT_TEXT_FILL_FORE_SCHEMECOLOR_INDEX" val="13"/>
  <p:tag name="KSO_WM_UNIT_TEXT_FILL_TYPE" val="1"/>
</p:tagLst>
</file>

<file path=ppt/tags/tag95.xml><?xml version="1.0" encoding="utf-8"?>
<p:tagLst xmlns:p="http://schemas.openxmlformats.org/presentationml/2006/main">
  <p:tag name="KSO_WM_SLIDE_BACKGROUND_TYPE" val="general"/>
  <p:tag name="KSO_WM_UNIT_TEXT_FILL_FORE_SCHEMECOLOR_INDEX_BRIGHTNESS" val="0"/>
  <p:tag name="KSO_WM_UNIT_TEXT_FILL_FORE_SCHEMECOLOR_INDEX" val="13"/>
  <p:tag name="KSO_WM_UNIT_TEXT_FILL_TYPE" val="1"/>
</p:tagLst>
</file>

<file path=ppt/tags/tag96.xml><?xml version="1.0" encoding="utf-8"?>
<p:tagLst xmlns:p="http://schemas.openxmlformats.org/presentationml/2006/main">
  <p:tag name="KSO_WM_SLIDE_BACKGROUND_TYPE" val="general"/>
  <p:tag name="KSO_WM_UNIT_TEXT_FILL_FORE_SCHEMECOLOR_INDEX_BRIGHTNESS" val="0"/>
  <p:tag name="KSO_WM_UNIT_TEXT_FILL_FORE_SCHEMECOLOR_INDEX" val="13"/>
  <p:tag name="KSO_WM_UNIT_TEXT_FILL_TYPE" val="1"/>
</p:tagLst>
</file>

<file path=ppt/tags/tag97.xml><?xml version="1.0" encoding="utf-8"?>
<p:tagLst xmlns:p="http://schemas.openxmlformats.org/presentationml/2006/main">
  <p:tag name="KSO_WM_SLIDE_BACKGROUND_TYPE" val="general"/>
  <p:tag name="KSO_WM_UNIT_TEXT_FILL_FORE_SCHEMECOLOR_INDEX_BRIGHTNESS" val="0"/>
  <p:tag name="KSO_WM_UNIT_TEXT_FILL_FORE_SCHEMECOLOR_INDEX" val="13"/>
  <p:tag name="KSO_WM_UNIT_TEXT_FILL_TYPE" val="1"/>
</p:tagLst>
</file>

<file path=ppt/tags/tag98.xml><?xml version="1.0" encoding="utf-8"?>
<p:tagLst xmlns:p="http://schemas.openxmlformats.org/presentationml/2006/main">
  <p:tag name="KSO_WM_UNIT_SUBTYPE" val="v"/>
  <p:tag name="KSO_WM_TEMPLATE_CATEGORY" val="chip"/>
  <p:tag name="KSO_WM_TEMPLATE_INDEX" val="20223128"/>
  <p:tag name="KSO_WM_UNIT_TYPE" val="i"/>
  <p:tag name="KSO_WM_UNIT_INDEX" val="1"/>
  <p:tag name="KSO_WM_UNIT_ID" val="chip20223128_18*i*1"/>
  <p:tag name="KSO_WM_BEAUTIFY_FLAG" val="#wm#"/>
  <p:tag name="KSO_WM_TAG_VERSION" val="1.0"/>
  <p:tag name="KSO_WM_CHIP_GROUPID" val="62cbd1ac67e1b3ac3a1081fd"/>
  <p:tag name="KSO_WM_CHIP_XID" val="62cbd1fe67e1b3ac3a108682"/>
  <p:tag name="KSO_WM_UNIT_DEC_AREA_ID" val="5b5df3b39ae34bdda567089da6e86069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64b0fa39e76642f78eaf9522751b5520"/>
  <p:tag name="KSO_WM_SLIDE_BACKGROUND_TYPE" val="frame"/>
</p:tagLst>
</file>

<file path=ppt/tags/tag99.xml><?xml version="1.0" encoding="utf-8"?>
<p:tagLst xmlns:p="http://schemas.openxmlformats.org/presentationml/2006/main">
  <p:tag name="KSO_WM_UNIT_SUBTYPE" val="t"/>
  <p:tag name="KSO_WM_TEMPLATE_CATEGORY" val="chip"/>
  <p:tag name="KSO_WM_TEMPLATE_INDEX" val="20223128"/>
  <p:tag name="KSO_WM_UNIT_TYPE" val="i"/>
  <p:tag name="KSO_WM_UNIT_INDEX" val="1"/>
  <p:tag name="KSO_WM_UNIT_ID" val="chip20223128_19*i*1"/>
  <p:tag name="KSO_WM_BEAUTIFY_FLAG" val="#wm#"/>
  <p:tag name="KSO_WM_TAG_VERSION" val="1.0"/>
  <p:tag name="KSO_WM_CHIP_GROUPID" val="62cbd1ac67e1b3ac3a1081fd"/>
  <p:tag name="KSO_WM_CHIP_XID" val="62cbd1fe67e1b3ac3a10865f"/>
  <p:tag name="KSO_WM_UNIT_DEC_AREA_ID" val="ef8acb934f4c4a6a940fd7e3f973a1b5"/>
  <p:tag name="KSO_WM_CHIP_FILLAREA_FILL_RULE" val="{&quot;fill_align&quot;:&quot;l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5313e5f15bf4de8b4bc017dc22b190f"/>
  <p:tag name="KSO_WM_SLIDE_BACKGROUND_TYPE" val="frame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Adjacency">
      <a:dk1>
        <a:srgbClr val="000000"/>
      </a:dk1>
      <a:lt1>
        <a:srgbClr val="FFFFFF"/>
      </a:lt1>
      <a:dk2>
        <a:srgbClr val="8F9DE8"/>
      </a:dk2>
      <a:lt2>
        <a:srgbClr val="FFFFFF"/>
      </a:lt2>
      <a:accent1>
        <a:srgbClr val="384DD3"/>
      </a:accent1>
      <a:accent2>
        <a:srgbClr val="AF578F"/>
      </a:accent2>
      <a:accent3>
        <a:srgbClr val="FF5D62"/>
      </a:accent3>
      <a:accent4>
        <a:srgbClr val="FF7659"/>
      </a:accent4>
      <a:accent5>
        <a:srgbClr val="FEA847"/>
      </a:accent5>
      <a:accent6>
        <a:srgbClr val="FDDA35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2318</Words>
  <Application>WPS 演示</Application>
  <PresentationFormat>宽屏</PresentationFormat>
  <Paragraphs>197</Paragraphs>
  <Slides>32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32</vt:i4>
      </vt:variant>
    </vt:vector>
  </HeadingPairs>
  <TitlesOfParts>
    <vt:vector size="49" baseType="lpstr">
      <vt:lpstr>Arial</vt:lpstr>
      <vt:lpstr>宋体</vt:lpstr>
      <vt:lpstr>Wingdings</vt:lpstr>
      <vt:lpstr>汉仪文黑-55简</vt:lpstr>
      <vt:lpstr>黑体</vt:lpstr>
      <vt:lpstr>汉仪文黑-85简</vt:lpstr>
      <vt:lpstr>微软雅黑</vt:lpstr>
      <vt:lpstr>等线</vt:lpstr>
      <vt:lpstr>思源黑体 Regular</vt:lpstr>
      <vt:lpstr>江城圆体 600W</vt:lpstr>
      <vt:lpstr>汉仪文黑-75简</vt:lpstr>
      <vt:lpstr>Arial Unicode MS</vt:lpstr>
      <vt:lpstr>Calibri</vt:lpstr>
      <vt:lpstr>华文仿宋</vt:lpstr>
      <vt:lpstr>仿宋</vt:lpstr>
      <vt:lpstr>自定义设计方案</vt:lpstr>
      <vt:lpstr>1_Office 主题​​</vt:lpstr>
      <vt:lpstr>PowerPoint 演示文稿</vt:lpstr>
      <vt:lpstr>PowerPoint 演示文稿</vt:lpstr>
      <vt:lpstr>PowerPoint 演示文稿</vt:lpstr>
      <vt:lpstr>任务书确认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任务书审核</vt:lpstr>
      <vt:lpstr>PowerPoint 演示文稿</vt:lpstr>
      <vt:lpstr>PowerPoint 演示文稿</vt:lpstr>
      <vt:lpstr>PowerPoint 演示文稿</vt:lpstr>
      <vt:lpstr>PowerPoint 演示文稿</vt:lpstr>
      <vt:lpstr>任务书审核</vt:lpstr>
      <vt:lpstr>PowerPoint 演示文稿</vt:lpstr>
      <vt:lpstr>PowerPoint 演示文稿</vt:lpstr>
      <vt:lpstr>PowerPoint 演示文稿</vt:lpstr>
      <vt:lpstr>PowerPoint 演示文稿</vt:lpstr>
      <vt:lpstr>签章人员维护</vt:lpstr>
      <vt:lpstr>PowerPoint 演示文稿</vt:lpstr>
      <vt:lpstr>PowerPoint 演示文稿</vt:lpstr>
      <vt:lpstr>选章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签章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崔莹</cp:lastModifiedBy>
  <cp:revision>233</cp:revision>
  <dcterms:created xsi:type="dcterms:W3CDTF">2024-12-17T03:16:00Z</dcterms:created>
  <dcterms:modified xsi:type="dcterms:W3CDTF">2024-12-18T10:26:12Z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2052-11.8.2.12085</vt:lpwstr>
  </property>
  <property fmtid="{D5CDD505-2E9C-101B-9397-08002B2CF9AE}" pid="3" name="ICV">
    <vt:lpwstr>215A75E86B1BAD1707ED6067343DFA85_43</vt:lpwstr>
  </property>
</Properties>
</file>